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11"/>
  </p:notesMasterIdLst>
  <p:sldIdLst>
    <p:sldId id="258" r:id="rId3"/>
    <p:sldId id="256" r:id="rId4"/>
    <p:sldId id="266" r:id="rId5"/>
    <p:sldId id="259" r:id="rId6"/>
    <p:sldId id="260" r:id="rId7"/>
    <p:sldId id="261" r:id="rId8"/>
    <p:sldId id="262"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71" autoAdjust="0"/>
    <p:restoredTop sz="85696" autoAdjust="0"/>
  </p:normalViewPr>
  <p:slideViewPr>
    <p:cSldViewPr snapToGrid="0">
      <p:cViewPr varScale="1">
        <p:scale>
          <a:sx n="69" d="100"/>
          <a:sy n="69" d="100"/>
        </p:scale>
        <p:origin x="78"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B4A6CE-7CED-4B21-B656-9976B911D5B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3D005AD-4DA6-4C84-9F0A-4E967D984C84}">
      <dgm:prSet phldrT="[Text]" custT="1"/>
      <dgm:spPr>
        <a:solidFill>
          <a:schemeClr val="accent3"/>
        </a:solidFill>
      </dgm:spPr>
      <dgm:t>
        <a:bodyPr/>
        <a:lstStyle/>
        <a:p>
          <a:r>
            <a:rPr lang="en-US" sz="2800" dirty="0"/>
            <a:t>Player</a:t>
          </a:r>
        </a:p>
      </dgm:t>
    </dgm:pt>
    <dgm:pt modelId="{AC0867E9-2624-4247-BC22-9192BBA46167}" type="parTrans" cxnId="{5D5B7388-1370-4CEB-B91C-F258F4F3A671}">
      <dgm:prSet/>
      <dgm:spPr/>
      <dgm:t>
        <a:bodyPr/>
        <a:lstStyle/>
        <a:p>
          <a:endParaRPr lang="en-US"/>
        </a:p>
      </dgm:t>
    </dgm:pt>
    <dgm:pt modelId="{243D96A7-5785-4587-9A28-4AE88803744E}" type="sibTrans" cxnId="{5D5B7388-1370-4CEB-B91C-F258F4F3A671}">
      <dgm:prSet/>
      <dgm:spPr/>
      <dgm:t>
        <a:bodyPr/>
        <a:lstStyle/>
        <a:p>
          <a:endParaRPr lang="en-US"/>
        </a:p>
      </dgm:t>
    </dgm:pt>
    <dgm:pt modelId="{B1350AA6-5D71-4F61-B2EE-21E928FC82C9}">
      <dgm:prSet phldrT="[Text]"/>
      <dgm:spPr>
        <a:solidFill>
          <a:schemeClr val="accent4"/>
        </a:solidFill>
      </dgm:spPr>
      <dgm:t>
        <a:bodyPr/>
        <a:lstStyle/>
        <a:p>
          <a:r>
            <a:rPr lang="en-US" dirty="0"/>
            <a:t>Spin</a:t>
          </a:r>
        </a:p>
      </dgm:t>
    </dgm:pt>
    <dgm:pt modelId="{3ED0F319-0267-4517-9EFE-5F2A0EC7C91B}" type="parTrans" cxnId="{2C5A6D14-000E-4A6D-AC88-27FA54B862CF}">
      <dgm:prSet/>
      <dgm:spPr/>
      <dgm:t>
        <a:bodyPr/>
        <a:lstStyle/>
        <a:p>
          <a:endParaRPr lang="en-US"/>
        </a:p>
      </dgm:t>
    </dgm:pt>
    <dgm:pt modelId="{834B19C3-DF85-450C-B609-5258044DBF3A}" type="sibTrans" cxnId="{2C5A6D14-000E-4A6D-AC88-27FA54B862CF}">
      <dgm:prSet/>
      <dgm:spPr/>
      <dgm:t>
        <a:bodyPr/>
        <a:lstStyle/>
        <a:p>
          <a:endParaRPr lang="en-US"/>
        </a:p>
      </dgm:t>
    </dgm:pt>
    <dgm:pt modelId="{D98ACB15-D76B-42FC-A481-523F02EC6A86}">
      <dgm:prSet phldrT="[Text]"/>
      <dgm:spPr/>
      <dgm:t>
        <a:bodyPr/>
        <a:lstStyle/>
        <a:p>
          <a:r>
            <a:rPr lang="en-US" dirty="0"/>
            <a:t>Buy Vowel</a:t>
          </a:r>
        </a:p>
      </dgm:t>
    </dgm:pt>
    <dgm:pt modelId="{5860468D-6AA2-4C25-A21F-929B693E0508}" type="parTrans" cxnId="{E3B4A26F-0F57-4B4A-A3BF-3932F398D26E}">
      <dgm:prSet/>
      <dgm:spPr/>
      <dgm:t>
        <a:bodyPr/>
        <a:lstStyle/>
        <a:p>
          <a:endParaRPr lang="en-US"/>
        </a:p>
      </dgm:t>
    </dgm:pt>
    <dgm:pt modelId="{51C28639-92DE-40E6-BF69-8534E8E5E2B7}" type="sibTrans" cxnId="{E3B4A26F-0F57-4B4A-A3BF-3932F398D26E}">
      <dgm:prSet/>
      <dgm:spPr/>
      <dgm:t>
        <a:bodyPr/>
        <a:lstStyle/>
        <a:p>
          <a:endParaRPr lang="en-US"/>
        </a:p>
      </dgm:t>
    </dgm:pt>
    <dgm:pt modelId="{405A8D41-2C78-430E-9C42-73CFBCBAAE98}">
      <dgm:prSet phldrT="[Text]"/>
      <dgm:spPr>
        <a:solidFill>
          <a:schemeClr val="accent6"/>
        </a:solidFill>
      </dgm:spPr>
      <dgm:t>
        <a:bodyPr/>
        <a:lstStyle/>
        <a:p>
          <a:r>
            <a:rPr lang="en-US" dirty="0"/>
            <a:t>Solve</a:t>
          </a:r>
        </a:p>
      </dgm:t>
    </dgm:pt>
    <dgm:pt modelId="{B3DE643A-E352-4AA9-B8A4-AD67BD40A63F}" type="parTrans" cxnId="{975B6D8D-ABF8-4A5D-98B5-6A875B6B88E0}">
      <dgm:prSet/>
      <dgm:spPr/>
      <dgm:t>
        <a:bodyPr/>
        <a:lstStyle/>
        <a:p>
          <a:endParaRPr lang="en-US"/>
        </a:p>
      </dgm:t>
    </dgm:pt>
    <dgm:pt modelId="{B77FAB13-82D1-4464-919C-5563FB32C275}" type="sibTrans" cxnId="{975B6D8D-ABF8-4A5D-98B5-6A875B6B88E0}">
      <dgm:prSet/>
      <dgm:spPr/>
      <dgm:t>
        <a:bodyPr/>
        <a:lstStyle/>
        <a:p>
          <a:endParaRPr lang="en-US"/>
        </a:p>
      </dgm:t>
    </dgm:pt>
    <dgm:pt modelId="{991172CB-5A68-45A6-A063-5C4EEF7026FA}">
      <dgm:prSet phldrT="[Text]"/>
      <dgm:spPr>
        <a:solidFill>
          <a:schemeClr val="accent4"/>
        </a:solidFill>
      </dgm:spPr>
      <dgm:t>
        <a:bodyPr/>
        <a:lstStyle/>
        <a:p>
          <a:r>
            <a:rPr lang="en-US" dirty="0"/>
            <a:t>Bankrupt</a:t>
          </a:r>
        </a:p>
      </dgm:t>
    </dgm:pt>
    <dgm:pt modelId="{0942A7FE-38B3-4934-A510-3AAC54B4F21C}" type="parTrans" cxnId="{83357D9A-B79B-426C-8DE8-4FBE2D5ACA1A}">
      <dgm:prSet/>
      <dgm:spPr/>
      <dgm:t>
        <a:bodyPr/>
        <a:lstStyle/>
        <a:p>
          <a:endParaRPr lang="en-US"/>
        </a:p>
      </dgm:t>
    </dgm:pt>
    <dgm:pt modelId="{38AC6DA1-8DF8-4521-86BA-025C54F9C62F}" type="sibTrans" cxnId="{83357D9A-B79B-426C-8DE8-4FBE2D5ACA1A}">
      <dgm:prSet/>
      <dgm:spPr/>
      <dgm:t>
        <a:bodyPr/>
        <a:lstStyle/>
        <a:p>
          <a:endParaRPr lang="en-US"/>
        </a:p>
      </dgm:t>
    </dgm:pt>
    <dgm:pt modelId="{AC180164-B02D-4698-8494-E442B885474E}">
      <dgm:prSet phldrT="[Text]"/>
      <dgm:spPr>
        <a:solidFill>
          <a:schemeClr val="accent4"/>
        </a:solidFill>
      </dgm:spPr>
      <dgm:t>
        <a:bodyPr/>
        <a:lstStyle/>
        <a:p>
          <a:r>
            <a:rPr lang="en-US" dirty="0"/>
            <a:t>$$</a:t>
          </a:r>
        </a:p>
      </dgm:t>
    </dgm:pt>
    <dgm:pt modelId="{656C5466-5037-40D1-9A19-7A0300679162}" type="parTrans" cxnId="{ECF5C41E-3386-4D67-87B4-1974606A8F95}">
      <dgm:prSet/>
      <dgm:spPr/>
      <dgm:t>
        <a:bodyPr/>
        <a:lstStyle/>
        <a:p>
          <a:endParaRPr lang="en-US"/>
        </a:p>
      </dgm:t>
    </dgm:pt>
    <dgm:pt modelId="{CFF36D4B-8107-4BC0-A6DE-4B223D5748C4}" type="sibTrans" cxnId="{ECF5C41E-3386-4D67-87B4-1974606A8F95}">
      <dgm:prSet/>
      <dgm:spPr/>
      <dgm:t>
        <a:bodyPr/>
        <a:lstStyle/>
        <a:p>
          <a:endParaRPr lang="en-US"/>
        </a:p>
      </dgm:t>
    </dgm:pt>
    <dgm:pt modelId="{5EA9B6D5-41C6-4ADD-80E4-E2BFD734D045}">
      <dgm:prSet phldrT="[Text]"/>
      <dgm:spPr>
        <a:solidFill>
          <a:schemeClr val="accent4"/>
        </a:solidFill>
      </dgm:spPr>
      <dgm:t>
        <a:bodyPr/>
        <a:lstStyle/>
        <a:p>
          <a:r>
            <a:rPr lang="en-US" dirty="0"/>
            <a:t>Lose Turn</a:t>
          </a:r>
        </a:p>
      </dgm:t>
    </dgm:pt>
    <dgm:pt modelId="{0991A2A9-12AA-43AB-B4F5-B324028EFCC8}" type="parTrans" cxnId="{43994A31-CA1A-4B06-B4FE-2EDA99BCA0CD}">
      <dgm:prSet/>
      <dgm:spPr/>
      <dgm:t>
        <a:bodyPr/>
        <a:lstStyle/>
        <a:p>
          <a:endParaRPr lang="en-US"/>
        </a:p>
      </dgm:t>
    </dgm:pt>
    <dgm:pt modelId="{2F129EDE-25A0-4D2F-90F7-4C77BB3A7C1E}" type="sibTrans" cxnId="{43994A31-CA1A-4B06-B4FE-2EDA99BCA0CD}">
      <dgm:prSet/>
      <dgm:spPr/>
      <dgm:t>
        <a:bodyPr/>
        <a:lstStyle/>
        <a:p>
          <a:endParaRPr lang="en-US"/>
        </a:p>
      </dgm:t>
    </dgm:pt>
    <dgm:pt modelId="{C6C61922-B0E9-4ADE-862B-3C44711B56C8}">
      <dgm:prSet phldrT="[Text]"/>
      <dgm:spPr/>
      <dgm:t>
        <a:bodyPr/>
        <a:lstStyle/>
        <a:p>
          <a:r>
            <a:rPr lang="en-US" dirty="0"/>
            <a:t>Next Player</a:t>
          </a:r>
        </a:p>
      </dgm:t>
    </dgm:pt>
    <dgm:pt modelId="{4C6091B0-31FB-4D6A-A8BD-741235E75035}" type="parTrans" cxnId="{E799BCAD-202C-4CF7-AC8B-85039CBC8794}">
      <dgm:prSet/>
      <dgm:spPr/>
      <dgm:t>
        <a:bodyPr/>
        <a:lstStyle/>
        <a:p>
          <a:endParaRPr lang="en-US"/>
        </a:p>
      </dgm:t>
    </dgm:pt>
    <dgm:pt modelId="{04EDF2B1-C184-4615-AB1F-DC900029F31B}" type="sibTrans" cxnId="{E799BCAD-202C-4CF7-AC8B-85039CBC8794}">
      <dgm:prSet/>
      <dgm:spPr/>
      <dgm:t>
        <a:bodyPr/>
        <a:lstStyle/>
        <a:p>
          <a:endParaRPr lang="en-US"/>
        </a:p>
      </dgm:t>
    </dgm:pt>
    <dgm:pt modelId="{B0FFB1C7-3AE1-4E04-88D9-FB2CA2920D1D}">
      <dgm:prSet phldrT="[Text]"/>
      <dgm:spPr/>
      <dgm:t>
        <a:bodyPr/>
        <a:lstStyle/>
        <a:p>
          <a:r>
            <a:rPr lang="en-US" dirty="0"/>
            <a:t>- $250 &amp; Guess</a:t>
          </a:r>
        </a:p>
      </dgm:t>
    </dgm:pt>
    <dgm:pt modelId="{96DFF01D-772D-4128-BD99-DBF5F0F4EC00}" type="parTrans" cxnId="{D8E59865-D043-44DA-B467-5F2D7CEDBA67}">
      <dgm:prSet/>
      <dgm:spPr/>
      <dgm:t>
        <a:bodyPr/>
        <a:lstStyle/>
        <a:p>
          <a:endParaRPr lang="en-US"/>
        </a:p>
      </dgm:t>
    </dgm:pt>
    <dgm:pt modelId="{99871C18-B720-4483-9C76-D41FC8141D46}" type="sibTrans" cxnId="{D8E59865-D043-44DA-B467-5F2D7CEDBA67}">
      <dgm:prSet/>
      <dgm:spPr/>
      <dgm:t>
        <a:bodyPr/>
        <a:lstStyle/>
        <a:p>
          <a:endParaRPr lang="en-US"/>
        </a:p>
      </dgm:t>
    </dgm:pt>
    <dgm:pt modelId="{5D9E28E1-0ECF-44AF-B41D-463D877F8D35}">
      <dgm:prSet phldrT="[Text]"/>
      <dgm:spPr>
        <a:solidFill>
          <a:schemeClr val="accent4"/>
        </a:solidFill>
      </dgm:spPr>
      <dgm:t>
        <a:bodyPr/>
        <a:lstStyle/>
        <a:p>
          <a:r>
            <a:rPr lang="en-US" dirty="0"/>
            <a:t>Next Player</a:t>
          </a:r>
        </a:p>
      </dgm:t>
    </dgm:pt>
    <dgm:pt modelId="{13D9D9AB-A4F3-4694-A725-1220645553DB}" type="parTrans" cxnId="{83E86369-57D8-4135-B7F0-D94832F445FE}">
      <dgm:prSet/>
      <dgm:spPr/>
      <dgm:t>
        <a:bodyPr/>
        <a:lstStyle/>
        <a:p>
          <a:endParaRPr lang="en-US"/>
        </a:p>
      </dgm:t>
    </dgm:pt>
    <dgm:pt modelId="{69B7809D-695D-4470-A656-59AAB7A939EA}" type="sibTrans" cxnId="{83E86369-57D8-4135-B7F0-D94832F445FE}">
      <dgm:prSet/>
      <dgm:spPr/>
      <dgm:t>
        <a:bodyPr/>
        <a:lstStyle/>
        <a:p>
          <a:endParaRPr lang="en-US"/>
        </a:p>
      </dgm:t>
    </dgm:pt>
    <dgm:pt modelId="{5654535A-2EBA-4176-A366-8FE867C9BEEC}">
      <dgm:prSet phldrT="[Text]"/>
      <dgm:spPr>
        <a:solidFill>
          <a:schemeClr val="accent4"/>
        </a:solidFill>
      </dgm:spPr>
      <dgm:t>
        <a:bodyPr/>
        <a:lstStyle/>
        <a:p>
          <a:r>
            <a:rPr lang="en-US" dirty="0"/>
            <a:t>Next Player &amp; $0</a:t>
          </a:r>
        </a:p>
      </dgm:t>
    </dgm:pt>
    <dgm:pt modelId="{F1F5C07B-1927-4F19-AB8D-0319DBC693D8}" type="parTrans" cxnId="{F6F5327F-6989-4189-BA3C-2F655EFDA54A}">
      <dgm:prSet/>
      <dgm:spPr/>
      <dgm:t>
        <a:bodyPr/>
        <a:lstStyle/>
        <a:p>
          <a:endParaRPr lang="en-US"/>
        </a:p>
      </dgm:t>
    </dgm:pt>
    <dgm:pt modelId="{319DA89B-4458-43FA-B86D-20902EC0CD63}" type="sibTrans" cxnId="{F6F5327F-6989-4189-BA3C-2F655EFDA54A}">
      <dgm:prSet/>
      <dgm:spPr/>
      <dgm:t>
        <a:bodyPr/>
        <a:lstStyle/>
        <a:p>
          <a:endParaRPr lang="en-US"/>
        </a:p>
      </dgm:t>
    </dgm:pt>
    <dgm:pt modelId="{4026F938-3B58-4DB7-B72A-C527B4D38273}">
      <dgm:prSet phldrT="[Text]"/>
      <dgm:spPr/>
      <dgm:t>
        <a:bodyPr/>
        <a:lstStyle/>
        <a:p>
          <a:r>
            <a:rPr lang="en-US" dirty="0"/>
            <a:t>Next Player</a:t>
          </a:r>
        </a:p>
      </dgm:t>
    </dgm:pt>
    <dgm:pt modelId="{2ED8ED84-FF37-4881-9DB2-3AF7BB2E11DD}" type="parTrans" cxnId="{50ABC7C6-1998-434A-9C6A-03CD7BFCA01E}">
      <dgm:prSet/>
      <dgm:spPr/>
      <dgm:t>
        <a:bodyPr/>
        <a:lstStyle/>
        <a:p>
          <a:endParaRPr lang="en-US"/>
        </a:p>
      </dgm:t>
    </dgm:pt>
    <dgm:pt modelId="{09B71F73-35F0-433E-844B-301C1381B9CD}" type="sibTrans" cxnId="{50ABC7C6-1998-434A-9C6A-03CD7BFCA01E}">
      <dgm:prSet/>
      <dgm:spPr/>
      <dgm:t>
        <a:bodyPr/>
        <a:lstStyle/>
        <a:p>
          <a:endParaRPr lang="en-US"/>
        </a:p>
      </dgm:t>
    </dgm:pt>
    <dgm:pt modelId="{F147BE7E-5A0F-4BEC-9361-352BB8F57660}">
      <dgm:prSet phldrT="[Text]"/>
      <dgm:spPr/>
      <dgm:t>
        <a:bodyPr/>
        <a:lstStyle/>
        <a:p>
          <a:r>
            <a:rPr lang="en-US" dirty="0"/>
            <a:t>Reveal, Update, Play Again</a:t>
          </a:r>
        </a:p>
      </dgm:t>
    </dgm:pt>
    <dgm:pt modelId="{2A9AAD1D-817F-4DC9-9267-EEF5A70E307F}" type="parTrans" cxnId="{049800BD-F869-4195-A823-40265B795B74}">
      <dgm:prSet/>
      <dgm:spPr/>
      <dgm:t>
        <a:bodyPr/>
        <a:lstStyle/>
        <a:p>
          <a:endParaRPr lang="en-US"/>
        </a:p>
      </dgm:t>
    </dgm:pt>
    <dgm:pt modelId="{6A3E4790-22AD-4C23-B270-D3073159FA78}" type="sibTrans" cxnId="{049800BD-F869-4195-A823-40265B795B74}">
      <dgm:prSet/>
      <dgm:spPr/>
      <dgm:t>
        <a:bodyPr/>
        <a:lstStyle/>
        <a:p>
          <a:endParaRPr lang="en-US"/>
        </a:p>
      </dgm:t>
    </dgm:pt>
    <dgm:pt modelId="{6B64DE1E-EEA9-495E-B498-DFDB05096088}">
      <dgm:prSet phldrT="[Text]"/>
      <dgm:spPr>
        <a:solidFill>
          <a:schemeClr val="accent6"/>
        </a:solidFill>
      </dgm:spPr>
      <dgm:t>
        <a:bodyPr/>
        <a:lstStyle/>
        <a:p>
          <a:r>
            <a:rPr lang="en-US" dirty="0"/>
            <a:t>Next Player</a:t>
          </a:r>
        </a:p>
      </dgm:t>
    </dgm:pt>
    <dgm:pt modelId="{E52E38A0-E32B-4453-BC79-180A945D2292}" type="parTrans" cxnId="{20BCE995-ACE0-41BC-AF82-54E836B9519D}">
      <dgm:prSet/>
      <dgm:spPr/>
      <dgm:t>
        <a:bodyPr/>
        <a:lstStyle/>
        <a:p>
          <a:endParaRPr lang="en-US"/>
        </a:p>
      </dgm:t>
    </dgm:pt>
    <dgm:pt modelId="{9E79C867-A4C0-418F-88F8-045463C1BB0B}" type="sibTrans" cxnId="{20BCE995-ACE0-41BC-AF82-54E836B9519D}">
      <dgm:prSet/>
      <dgm:spPr/>
      <dgm:t>
        <a:bodyPr/>
        <a:lstStyle/>
        <a:p>
          <a:endParaRPr lang="en-US"/>
        </a:p>
      </dgm:t>
    </dgm:pt>
    <dgm:pt modelId="{6A71C209-E6E1-4656-BD64-7FA369E944D3}">
      <dgm:prSet phldrT="[Text]"/>
      <dgm:spPr>
        <a:solidFill>
          <a:schemeClr val="accent6"/>
        </a:solidFill>
      </dgm:spPr>
      <dgm:t>
        <a:bodyPr/>
        <a:lstStyle/>
        <a:p>
          <a:r>
            <a:rPr lang="en-US" dirty="0"/>
            <a:t>$$ to Total</a:t>
          </a:r>
        </a:p>
      </dgm:t>
    </dgm:pt>
    <dgm:pt modelId="{A65B3673-024D-4410-9DFB-967887239C98}" type="parTrans" cxnId="{E71D1662-C94F-4FCA-B6F5-1247210676DC}">
      <dgm:prSet/>
      <dgm:spPr/>
      <dgm:t>
        <a:bodyPr/>
        <a:lstStyle/>
        <a:p>
          <a:endParaRPr lang="en-US"/>
        </a:p>
      </dgm:t>
    </dgm:pt>
    <dgm:pt modelId="{4542956B-724F-4A7E-9D99-7556486C3492}" type="sibTrans" cxnId="{E71D1662-C94F-4FCA-B6F5-1247210676DC}">
      <dgm:prSet/>
      <dgm:spPr/>
      <dgm:t>
        <a:bodyPr/>
        <a:lstStyle/>
        <a:p>
          <a:endParaRPr lang="en-US"/>
        </a:p>
      </dgm:t>
    </dgm:pt>
    <dgm:pt modelId="{4593C0DC-F03A-4833-8CA9-20013131C271}">
      <dgm:prSet phldrT="[Text]"/>
      <dgm:spPr>
        <a:solidFill>
          <a:schemeClr val="accent6"/>
        </a:solidFill>
      </dgm:spPr>
      <dgm:t>
        <a:bodyPr/>
        <a:lstStyle/>
        <a:p>
          <a:r>
            <a:rPr lang="en-US" dirty="0"/>
            <a:t>Reveal, Play Again?</a:t>
          </a:r>
        </a:p>
      </dgm:t>
    </dgm:pt>
    <dgm:pt modelId="{5A250BC6-8A38-440E-B0CB-5AC13B49A139}" type="parTrans" cxnId="{DC07AD1C-72DC-405B-9F4A-DABACAB06DAF}">
      <dgm:prSet/>
      <dgm:spPr/>
      <dgm:t>
        <a:bodyPr/>
        <a:lstStyle/>
        <a:p>
          <a:endParaRPr lang="en-US"/>
        </a:p>
      </dgm:t>
    </dgm:pt>
    <dgm:pt modelId="{D7EA577C-001C-4ADF-9D1D-D5842BB2FF7F}" type="sibTrans" cxnId="{DC07AD1C-72DC-405B-9F4A-DABACAB06DAF}">
      <dgm:prSet/>
      <dgm:spPr/>
      <dgm:t>
        <a:bodyPr/>
        <a:lstStyle/>
        <a:p>
          <a:endParaRPr lang="en-US"/>
        </a:p>
      </dgm:t>
    </dgm:pt>
    <dgm:pt modelId="{6A442B99-ADE9-4C59-8C8E-E0142CDE0837}">
      <dgm:prSet phldrT="[Text]"/>
      <dgm:spPr>
        <a:solidFill>
          <a:schemeClr val="accent6"/>
        </a:solidFill>
      </dgm:spPr>
      <dgm:t>
        <a:bodyPr/>
        <a:lstStyle/>
        <a:p>
          <a:r>
            <a:rPr lang="en-US" dirty="0"/>
            <a:t>Display totals and End</a:t>
          </a:r>
        </a:p>
      </dgm:t>
    </dgm:pt>
    <dgm:pt modelId="{C5E418D7-86E3-4931-8627-E604D2960659}" type="parTrans" cxnId="{FA78AF0D-DB47-446B-954D-F84AAFC05AAE}">
      <dgm:prSet/>
      <dgm:spPr/>
      <dgm:t>
        <a:bodyPr/>
        <a:lstStyle/>
        <a:p>
          <a:endParaRPr lang="en-US"/>
        </a:p>
      </dgm:t>
    </dgm:pt>
    <dgm:pt modelId="{86880A4B-5345-4852-A72E-33E1F044191D}" type="sibTrans" cxnId="{FA78AF0D-DB47-446B-954D-F84AAFC05AAE}">
      <dgm:prSet/>
      <dgm:spPr/>
      <dgm:t>
        <a:bodyPr/>
        <a:lstStyle/>
        <a:p>
          <a:endParaRPr lang="en-US"/>
        </a:p>
      </dgm:t>
    </dgm:pt>
    <dgm:pt modelId="{5B4E25BD-5C97-41C5-AD30-290B2D6674EB}">
      <dgm:prSet phldrT="[Text]"/>
      <dgm:spPr>
        <a:solidFill>
          <a:schemeClr val="accent6"/>
        </a:solidFill>
      </dgm:spPr>
      <dgm:t>
        <a:bodyPr/>
        <a:lstStyle/>
        <a:p>
          <a:r>
            <a:rPr lang="en-US" dirty="0"/>
            <a:t>New Puzzle Next Player</a:t>
          </a:r>
        </a:p>
      </dgm:t>
    </dgm:pt>
    <dgm:pt modelId="{7B6820A1-2AC3-4D10-ACBF-C45BFC4C4353}" type="parTrans" cxnId="{C36DBC7A-6F69-42B5-BC2D-94E75E860C44}">
      <dgm:prSet/>
      <dgm:spPr/>
      <dgm:t>
        <a:bodyPr/>
        <a:lstStyle/>
        <a:p>
          <a:endParaRPr lang="en-US"/>
        </a:p>
      </dgm:t>
    </dgm:pt>
    <dgm:pt modelId="{FB77D83F-E1A9-4F67-B551-BBE60D35B2CC}" type="sibTrans" cxnId="{C36DBC7A-6F69-42B5-BC2D-94E75E860C44}">
      <dgm:prSet/>
      <dgm:spPr/>
      <dgm:t>
        <a:bodyPr/>
        <a:lstStyle/>
        <a:p>
          <a:endParaRPr lang="en-US"/>
        </a:p>
      </dgm:t>
    </dgm:pt>
    <dgm:pt modelId="{B7E22767-883C-4835-A332-B6277A9D38C6}">
      <dgm:prSet phldrT="[Text]"/>
      <dgm:spPr>
        <a:solidFill>
          <a:schemeClr val="accent4"/>
        </a:solidFill>
      </dgm:spPr>
      <dgm:t>
        <a:bodyPr/>
        <a:lstStyle/>
        <a:p>
          <a:r>
            <a:rPr lang="en-US" dirty="0"/>
            <a:t>Guess</a:t>
          </a:r>
        </a:p>
      </dgm:t>
    </dgm:pt>
    <dgm:pt modelId="{93B3BDFC-B5D0-40F5-8AA8-00518B3359DC}" type="parTrans" cxnId="{0012DADF-CA8B-438C-97B9-09F175BD1A46}">
      <dgm:prSet/>
      <dgm:spPr/>
      <dgm:t>
        <a:bodyPr/>
        <a:lstStyle/>
        <a:p>
          <a:endParaRPr lang="en-US"/>
        </a:p>
      </dgm:t>
    </dgm:pt>
    <dgm:pt modelId="{8DC5DC8E-2075-4DA8-9E57-E198D03425CC}" type="sibTrans" cxnId="{0012DADF-CA8B-438C-97B9-09F175BD1A46}">
      <dgm:prSet/>
      <dgm:spPr/>
      <dgm:t>
        <a:bodyPr/>
        <a:lstStyle/>
        <a:p>
          <a:endParaRPr lang="en-US"/>
        </a:p>
      </dgm:t>
    </dgm:pt>
    <dgm:pt modelId="{013AD891-F657-49F4-8E1D-5E977AD72688}">
      <dgm:prSet phldrT="[Text]"/>
      <dgm:spPr>
        <a:solidFill>
          <a:schemeClr val="accent4"/>
        </a:solidFill>
      </dgm:spPr>
      <dgm:t>
        <a:bodyPr/>
        <a:lstStyle/>
        <a:p>
          <a:r>
            <a:rPr lang="en-US" dirty="0"/>
            <a:t>Next Player</a:t>
          </a:r>
        </a:p>
      </dgm:t>
    </dgm:pt>
    <dgm:pt modelId="{07F1FA51-3E60-4770-9164-E5DB0BD2DA0D}" type="parTrans" cxnId="{6F4BE1BF-CA9F-4B4E-8D52-18639DF0D277}">
      <dgm:prSet/>
      <dgm:spPr/>
      <dgm:t>
        <a:bodyPr/>
        <a:lstStyle/>
        <a:p>
          <a:endParaRPr lang="en-US"/>
        </a:p>
      </dgm:t>
    </dgm:pt>
    <dgm:pt modelId="{C1A6D3FA-7042-4788-A244-5703CA591ACC}" type="sibTrans" cxnId="{6F4BE1BF-CA9F-4B4E-8D52-18639DF0D277}">
      <dgm:prSet/>
      <dgm:spPr/>
      <dgm:t>
        <a:bodyPr/>
        <a:lstStyle/>
        <a:p>
          <a:endParaRPr lang="en-US"/>
        </a:p>
      </dgm:t>
    </dgm:pt>
    <dgm:pt modelId="{BA32590A-BC50-4A93-84A8-4D3C7269A624}">
      <dgm:prSet phldrT="[Text]"/>
      <dgm:spPr>
        <a:solidFill>
          <a:schemeClr val="accent4"/>
        </a:solidFill>
      </dgm:spPr>
      <dgm:t>
        <a:bodyPr/>
        <a:lstStyle/>
        <a:p>
          <a:r>
            <a:rPr lang="en-US" dirty="0"/>
            <a:t>$$, Reveal, Update, Play Again</a:t>
          </a:r>
        </a:p>
      </dgm:t>
    </dgm:pt>
    <dgm:pt modelId="{FA019211-B4F3-4863-983C-23C92B57376E}" type="parTrans" cxnId="{F49E55F3-3FA1-4A4A-AFC5-B83442E3C2DF}">
      <dgm:prSet/>
      <dgm:spPr/>
      <dgm:t>
        <a:bodyPr/>
        <a:lstStyle/>
        <a:p>
          <a:endParaRPr lang="en-US"/>
        </a:p>
      </dgm:t>
    </dgm:pt>
    <dgm:pt modelId="{80F0FB3C-3B45-4320-A8C2-954702BF28C2}" type="sibTrans" cxnId="{F49E55F3-3FA1-4A4A-AFC5-B83442E3C2DF}">
      <dgm:prSet/>
      <dgm:spPr/>
      <dgm:t>
        <a:bodyPr/>
        <a:lstStyle/>
        <a:p>
          <a:endParaRPr lang="en-US"/>
        </a:p>
      </dgm:t>
    </dgm:pt>
    <dgm:pt modelId="{2C512925-569C-40DF-9A50-D30D89F0E4AF}" type="pres">
      <dgm:prSet presAssocID="{CEB4A6CE-7CED-4B21-B656-9976B911D5B1}" presName="hierChild1" presStyleCnt="0">
        <dgm:presLayoutVars>
          <dgm:orgChart val="1"/>
          <dgm:chPref val="1"/>
          <dgm:dir/>
          <dgm:animOne val="branch"/>
          <dgm:animLvl val="lvl"/>
          <dgm:resizeHandles/>
        </dgm:presLayoutVars>
      </dgm:prSet>
      <dgm:spPr/>
    </dgm:pt>
    <dgm:pt modelId="{5CDA1C83-B5C7-40C1-89E2-F091BF726544}" type="pres">
      <dgm:prSet presAssocID="{03D005AD-4DA6-4C84-9F0A-4E967D984C84}" presName="hierRoot1" presStyleCnt="0">
        <dgm:presLayoutVars>
          <dgm:hierBranch val="init"/>
        </dgm:presLayoutVars>
      </dgm:prSet>
      <dgm:spPr/>
    </dgm:pt>
    <dgm:pt modelId="{8E3CBA38-3579-439C-A00C-04C921426687}" type="pres">
      <dgm:prSet presAssocID="{03D005AD-4DA6-4C84-9F0A-4E967D984C84}" presName="rootComposite1" presStyleCnt="0"/>
      <dgm:spPr/>
    </dgm:pt>
    <dgm:pt modelId="{C000BAB3-A4F9-48FB-A702-5FBD1962E29F}" type="pres">
      <dgm:prSet presAssocID="{03D005AD-4DA6-4C84-9F0A-4E967D984C84}" presName="rootText1" presStyleLbl="node0" presStyleIdx="0" presStyleCnt="1">
        <dgm:presLayoutVars>
          <dgm:chPref val="3"/>
        </dgm:presLayoutVars>
      </dgm:prSet>
      <dgm:spPr/>
    </dgm:pt>
    <dgm:pt modelId="{00734DFC-34CF-4C59-BAA5-CD6E1067E44D}" type="pres">
      <dgm:prSet presAssocID="{03D005AD-4DA6-4C84-9F0A-4E967D984C84}" presName="rootConnector1" presStyleLbl="node1" presStyleIdx="0" presStyleCnt="0"/>
      <dgm:spPr/>
    </dgm:pt>
    <dgm:pt modelId="{BDD0CA09-B26F-403B-B56A-651627BDEA2A}" type="pres">
      <dgm:prSet presAssocID="{03D005AD-4DA6-4C84-9F0A-4E967D984C84}" presName="hierChild2" presStyleCnt="0"/>
      <dgm:spPr/>
    </dgm:pt>
    <dgm:pt modelId="{CF5FD6FD-9591-429A-98B6-0159D97B4F23}" type="pres">
      <dgm:prSet presAssocID="{3ED0F319-0267-4517-9EFE-5F2A0EC7C91B}" presName="Name37" presStyleLbl="parChTrans1D2" presStyleIdx="0" presStyleCnt="3"/>
      <dgm:spPr/>
    </dgm:pt>
    <dgm:pt modelId="{166B6B77-E81A-47C9-8A10-76F19548ACBD}" type="pres">
      <dgm:prSet presAssocID="{B1350AA6-5D71-4F61-B2EE-21E928FC82C9}" presName="hierRoot2" presStyleCnt="0">
        <dgm:presLayoutVars>
          <dgm:hierBranch/>
        </dgm:presLayoutVars>
      </dgm:prSet>
      <dgm:spPr/>
    </dgm:pt>
    <dgm:pt modelId="{AAD05FB3-F86F-4831-9224-1E551FC8F66F}" type="pres">
      <dgm:prSet presAssocID="{B1350AA6-5D71-4F61-B2EE-21E928FC82C9}" presName="rootComposite" presStyleCnt="0"/>
      <dgm:spPr/>
    </dgm:pt>
    <dgm:pt modelId="{37E8182E-5704-45BE-AB1D-06EFE37FC702}" type="pres">
      <dgm:prSet presAssocID="{B1350AA6-5D71-4F61-B2EE-21E928FC82C9}" presName="rootText" presStyleLbl="node2" presStyleIdx="0" presStyleCnt="3">
        <dgm:presLayoutVars>
          <dgm:chPref val="3"/>
        </dgm:presLayoutVars>
      </dgm:prSet>
      <dgm:spPr/>
    </dgm:pt>
    <dgm:pt modelId="{3748E902-8309-4C84-A776-C4D9F8E0E09F}" type="pres">
      <dgm:prSet presAssocID="{B1350AA6-5D71-4F61-B2EE-21E928FC82C9}" presName="rootConnector" presStyleLbl="node2" presStyleIdx="0" presStyleCnt="3"/>
      <dgm:spPr/>
    </dgm:pt>
    <dgm:pt modelId="{C9F51880-8813-41D8-AEF8-60F703BA46C7}" type="pres">
      <dgm:prSet presAssocID="{B1350AA6-5D71-4F61-B2EE-21E928FC82C9}" presName="hierChild4" presStyleCnt="0"/>
      <dgm:spPr/>
    </dgm:pt>
    <dgm:pt modelId="{AAFF8DF4-CA7F-4C07-A48D-A2B577447F32}" type="pres">
      <dgm:prSet presAssocID="{656C5466-5037-40D1-9A19-7A0300679162}" presName="Name35" presStyleLbl="parChTrans1D3" presStyleIdx="0" presStyleCnt="7"/>
      <dgm:spPr/>
    </dgm:pt>
    <dgm:pt modelId="{86E954CC-6525-4DDE-9FEA-9E07803660A4}" type="pres">
      <dgm:prSet presAssocID="{AC180164-B02D-4698-8494-E442B885474E}" presName="hierRoot2" presStyleCnt="0">
        <dgm:presLayoutVars>
          <dgm:hierBranch val="init"/>
        </dgm:presLayoutVars>
      </dgm:prSet>
      <dgm:spPr/>
    </dgm:pt>
    <dgm:pt modelId="{25DD81D0-1D2D-49AA-AA69-23E171144F35}" type="pres">
      <dgm:prSet presAssocID="{AC180164-B02D-4698-8494-E442B885474E}" presName="rootComposite" presStyleCnt="0"/>
      <dgm:spPr/>
    </dgm:pt>
    <dgm:pt modelId="{93D71690-5AEE-4F01-BE63-4A9E8A00F3E3}" type="pres">
      <dgm:prSet presAssocID="{AC180164-B02D-4698-8494-E442B885474E}" presName="rootText" presStyleLbl="node3" presStyleIdx="0" presStyleCnt="7">
        <dgm:presLayoutVars>
          <dgm:chPref val="3"/>
        </dgm:presLayoutVars>
      </dgm:prSet>
      <dgm:spPr/>
    </dgm:pt>
    <dgm:pt modelId="{1729F1EB-0FD8-4464-80A4-0B7B0314C8CB}" type="pres">
      <dgm:prSet presAssocID="{AC180164-B02D-4698-8494-E442B885474E}" presName="rootConnector" presStyleLbl="node3" presStyleIdx="0" presStyleCnt="7"/>
      <dgm:spPr/>
    </dgm:pt>
    <dgm:pt modelId="{1338716B-55E0-414C-AC1F-706C797C1AE6}" type="pres">
      <dgm:prSet presAssocID="{AC180164-B02D-4698-8494-E442B885474E}" presName="hierChild4" presStyleCnt="0"/>
      <dgm:spPr/>
    </dgm:pt>
    <dgm:pt modelId="{A9334362-6311-42BB-98AF-596768834C39}" type="pres">
      <dgm:prSet presAssocID="{93B3BDFC-B5D0-40F5-8AA8-00518B3359DC}" presName="Name37" presStyleLbl="parChTrans1D4" presStyleIdx="0" presStyleCnt="10"/>
      <dgm:spPr/>
    </dgm:pt>
    <dgm:pt modelId="{BCCD5214-77DB-46A0-A3E4-076D71CBDB36}" type="pres">
      <dgm:prSet presAssocID="{B7E22767-883C-4835-A332-B6277A9D38C6}" presName="hierRoot2" presStyleCnt="0">
        <dgm:presLayoutVars>
          <dgm:hierBranch val="init"/>
        </dgm:presLayoutVars>
      </dgm:prSet>
      <dgm:spPr/>
    </dgm:pt>
    <dgm:pt modelId="{26B8944B-C4B4-4A97-8ABE-6C3E0F2C2621}" type="pres">
      <dgm:prSet presAssocID="{B7E22767-883C-4835-A332-B6277A9D38C6}" presName="rootComposite" presStyleCnt="0"/>
      <dgm:spPr/>
    </dgm:pt>
    <dgm:pt modelId="{FAA11505-1AAD-4757-AA95-04ABA781C54D}" type="pres">
      <dgm:prSet presAssocID="{B7E22767-883C-4835-A332-B6277A9D38C6}" presName="rootText" presStyleLbl="node4" presStyleIdx="0" presStyleCnt="10">
        <dgm:presLayoutVars>
          <dgm:chPref val="3"/>
        </dgm:presLayoutVars>
      </dgm:prSet>
      <dgm:spPr/>
    </dgm:pt>
    <dgm:pt modelId="{7863138F-3B05-4F31-906B-877697718166}" type="pres">
      <dgm:prSet presAssocID="{B7E22767-883C-4835-A332-B6277A9D38C6}" presName="rootConnector" presStyleLbl="node4" presStyleIdx="0" presStyleCnt="10"/>
      <dgm:spPr/>
    </dgm:pt>
    <dgm:pt modelId="{94E99F78-888F-4F70-8CC9-99FD17D91BA8}" type="pres">
      <dgm:prSet presAssocID="{B7E22767-883C-4835-A332-B6277A9D38C6}" presName="hierChild4" presStyleCnt="0"/>
      <dgm:spPr/>
    </dgm:pt>
    <dgm:pt modelId="{438CB921-B8E8-4ECF-992A-09FF39BFCCC1}" type="pres">
      <dgm:prSet presAssocID="{FA019211-B4F3-4863-983C-23C92B57376E}" presName="Name37" presStyleLbl="parChTrans1D4" presStyleIdx="1" presStyleCnt="10"/>
      <dgm:spPr/>
    </dgm:pt>
    <dgm:pt modelId="{71AED52E-0360-4D62-AF0D-21AA0BD3217D}" type="pres">
      <dgm:prSet presAssocID="{BA32590A-BC50-4A93-84A8-4D3C7269A624}" presName="hierRoot2" presStyleCnt="0">
        <dgm:presLayoutVars>
          <dgm:hierBranch val="init"/>
        </dgm:presLayoutVars>
      </dgm:prSet>
      <dgm:spPr/>
    </dgm:pt>
    <dgm:pt modelId="{18F3B502-7834-4301-8BD1-C0BAE6CB2287}" type="pres">
      <dgm:prSet presAssocID="{BA32590A-BC50-4A93-84A8-4D3C7269A624}" presName="rootComposite" presStyleCnt="0"/>
      <dgm:spPr/>
    </dgm:pt>
    <dgm:pt modelId="{C4D4D527-177E-4686-A3F9-E0C722D99CBC}" type="pres">
      <dgm:prSet presAssocID="{BA32590A-BC50-4A93-84A8-4D3C7269A624}" presName="rootText" presStyleLbl="node4" presStyleIdx="1" presStyleCnt="10">
        <dgm:presLayoutVars>
          <dgm:chPref val="3"/>
        </dgm:presLayoutVars>
      </dgm:prSet>
      <dgm:spPr/>
    </dgm:pt>
    <dgm:pt modelId="{2F914897-D697-43F0-91F9-B70347281EED}" type="pres">
      <dgm:prSet presAssocID="{BA32590A-BC50-4A93-84A8-4D3C7269A624}" presName="rootConnector" presStyleLbl="node4" presStyleIdx="1" presStyleCnt="10"/>
      <dgm:spPr/>
    </dgm:pt>
    <dgm:pt modelId="{1A6E8649-273C-40F5-9F1D-04C8E28E723C}" type="pres">
      <dgm:prSet presAssocID="{BA32590A-BC50-4A93-84A8-4D3C7269A624}" presName="hierChild4" presStyleCnt="0"/>
      <dgm:spPr/>
    </dgm:pt>
    <dgm:pt modelId="{8FD98790-4746-4C77-BB0F-123560BF70B2}" type="pres">
      <dgm:prSet presAssocID="{BA32590A-BC50-4A93-84A8-4D3C7269A624}" presName="hierChild5" presStyleCnt="0"/>
      <dgm:spPr/>
    </dgm:pt>
    <dgm:pt modelId="{EA209899-4364-4B41-A04F-4E025BAAD3A9}" type="pres">
      <dgm:prSet presAssocID="{07F1FA51-3E60-4770-9164-E5DB0BD2DA0D}" presName="Name37" presStyleLbl="parChTrans1D4" presStyleIdx="2" presStyleCnt="10"/>
      <dgm:spPr/>
    </dgm:pt>
    <dgm:pt modelId="{CD57D3F0-500C-4583-90F9-7D48FE761FF3}" type="pres">
      <dgm:prSet presAssocID="{013AD891-F657-49F4-8E1D-5E977AD72688}" presName="hierRoot2" presStyleCnt="0">
        <dgm:presLayoutVars>
          <dgm:hierBranch val="init"/>
        </dgm:presLayoutVars>
      </dgm:prSet>
      <dgm:spPr/>
    </dgm:pt>
    <dgm:pt modelId="{6DB516B8-9666-4A6D-AD5D-3F7482F07D0B}" type="pres">
      <dgm:prSet presAssocID="{013AD891-F657-49F4-8E1D-5E977AD72688}" presName="rootComposite" presStyleCnt="0"/>
      <dgm:spPr/>
    </dgm:pt>
    <dgm:pt modelId="{A3C0E6FA-8838-4D9D-8AB7-E82B90A19FA7}" type="pres">
      <dgm:prSet presAssocID="{013AD891-F657-49F4-8E1D-5E977AD72688}" presName="rootText" presStyleLbl="node4" presStyleIdx="2" presStyleCnt="10">
        <dgm:presLayoutVars>
          <dgm:chPref val="3"/>
        </dgm:presLayoutVars>
      </dgm:prSet>
      <dgm:spPr/>
    </dgm:pt>
    <dgm:pt modelId="{5B0F7B5A-8032-4EF8-A297-83E3EF9871B4}" type="pres">
      <dgm:prSet presAssocID="{013AD891-F657-49F4-8E1D-5E977AD72688}" presName="rootConnector" presStyleLbl="node4" presStyleIdx="2" presStyleCnt="10"/>
      <dgm:spPr/>
    </dgm:pt>
    <dgm:pt modelId="{95001313-3E1E-4651-BD3A-84FC83B7B9E3}" type="pres">
      <dgm:prSet presAssocID="{013AD891-F657-49F4-8E1D-5E977AD72688}" presName="hierChild4" presStyleCnt="0"/>
      <dgm:spPr/>
    </dgm:pt>
    <dgm:pt modelId="{FC162BF8-CCFC-42A7-B7A0-65E598CEE077}" type="pres">
      <dgm:prSet presAssocID="{013AD891-F657-49F4-8E1D-5E977AD72688}" presName="hierChild5" presStyleCnt="0"/>
      <dgm:spPr/>
    </dgm:pt>
    <dgm:pt modelId="{9BECBF53-120C-4280-8D45-D6FBA00BD8DC}" type="pres">
      <dgm:prSet presAssocID="{B7E22767-883C-4835-A332-B6277A9D38C6}" presName="hierChild5" presStyleCnt="0"/>
      <dgm:spPr/>
    </dgm:pt>
    <dgm:pt modelId="{CF5D4EE6-0258-4132-8635-1E86A8BE9FA1}" type="pres">
      <dgm:prSet presAssocID="{AC180164-B02D-4698-8494-E442B885474E}" presName="hierChild5" presStyleCnt="0"/>
      <dgm:spPr/>
    </dgm:pt>
    <dgm:pt modelId="{4C05C82E-5A8E-4601-B84F-05A1D1A9DA90}" type="pres">
      <dgm:prSet presAssocID="{0991A2A9-12AA-43AB-B4F5-B324028EFCC8}" presName="Name35" presStyleLbl="parChTrans1D3" presStyleIdx="1" presStyleCnt="7"/>
      <dgm:spPr/>
    </dgm:pt>
    <dgm:pt modelId="{CE576BC7-EBB5-4851-9B43-9D07E40DE1EC}" type="pres">
      <dgm:prSet presAssocID="{5EA9B6D5-41C6-4ADD-80E4-E2BFD734D045}" presName="hierRoot2" presStyleCnt="0">
        <dgm:presLayoutVars>
          <dgm:hierBranch val="init"/>
        </dgm:presLayoutVars>
      </dgm:prSet>
      <dgm:spPr/>
    </dgm:pt>
    <dgm:pt modelId="{B2E79A10-6620-4083-8646-4895DF983882}" type="pres">
      <dgm:prSet presAssocID="{5EA9B6D5-41C6-4ADD-80E4-E2BFD734D045}" presName="rootComposite" presStyleCnt="0"/>
      <dgm:spPr/>
    </dgm:pt>
    <dgm:pt modelId="{10951D08-42B2-4DF5-AFB8-A1F597B0ED48}" type="pres">
      <dgm:prSet presAssocID="{5EA9B6D5-41C6-4ADD-80E4-E2BFD734D045}" presName="rootText" presStyleLbl="node3" presStyleIdx="1" presStyleCnt="7">
        <dgm:presLayoutVars>
          <dgm:chPref val="3"/>
        </dgm:presLayoutVars>
      </dgm:prSet>
      <dgm:spPr/>
    </dgm:pt>
    <dgm:pt modelId="{BC185009-B926-4108-BC8A-82F16C195B76}" type="pres">
      <dgm:prSet presAssocID="{5EA9B6D5-41C6-4ADD-80E4-E2BFD734D045}" presName="rootConnector" presStyleLbl="node3" presStyleIdx="1" presStyleCnt="7"/>
      <dgm:spPr/>
    </dgm:pt>
    <dgm:pt modelId="{0B2A9958-90F4-470A-A188-8F3DE2A797ED}" type="pres">
      <dgm:prSet presAssocID="{5EA9B6D5-41C6-4ADD-80E4-E2BFD734D045}" presName="hierChild4" presStyleCnt="0"/>
      <dgm:spPr/>
    </dgm:pt>
    <dgm:pt modelId="{13307F7F-D990-4713-8086-2AEF2AE77D53}" type="pres">
      <dgm:prSet presAssocID="{13D9D9AB-A4F3-4694-A725-1220645553DB}" presName="Name37" presStyleLbl="parChTrans1D4" presStyleIdx="3" presStyleCnt="10"/>
      <dgm:spPr/>
    </dgm:pt>
    <dgm:pt modelId="{BEDD0F3C-B6EE-4EF1-9A3F-E4A5E3FC123E}" type="pres">
      <dgm:prSet presAssocID="{5D9E28E1-0ECF-44AF-B41D-463D877F8D35}" presName="hierRoot2" presStyleCnt="0">
        <dgm:presLayoutVars>
          <dgm:hierBranch val="init"/>
        </dgm:presLayoutVars>
      </dgm:prSet>
      <dgm:spPr/>
    </dgm:pt>
    <dgm:pt modelId="{45154219-05AA-48DA-8E2D-C59A1BAC9D3B}" type="pres">
      <dgm:prSet presAssocID="{5D9E28E1-0ECF-44AF-B41D-463D877F8D35}" presName="rootComposite" presStyleCnt="0"/>
      <dgm:spPr/>
    </dgm:pt>
    <dgm:pt modelId="{6E9B6FE4-E930-44C1-8FEB-87E1D256DF2D}" type="pres">
      <dgm:prSet presAssocID="{5D9E28E1-0ECF-44AF-B41D-463D877F8D35}" presName="rootText" presStyleLbl="node4" presStyleIdx="3" presStyleCnt="10">
        <dgm:presLayoutVars>
          <dgm:chPref val="3"/>
        </dgm:presLayoutVars>
      </dgm:prSet>
      <dgm:spPr/>
    </dgm:pt>
    <dgm:pt modelId="{EC6E0718-1D34-4767-A25D-7B510F2E8C8F}" type="pres">
      <dgm:prSet presAssocID="{5D9E28E1-0ECF-44AF-B41D-463D877F8D35}" presName="rootConnector" presStyleLbl="node4" presStyleIdx="3" presStyleCnt="10"/>
      <dgm:spPr/>
    </dgm:pt>
    <dgm:pt modelId="{868F31A7-7626-45EA-A96C-625317723F16}" type="pres">
      <dgm:prSet presAssocID="{5D9E28E1-0ECF-44AF-B41D-463D877F8D35}" presName="hierChild4" presStyleCnt="0"/>
      <dgm:spPr/>
    </dgm:pt>
    <dgm:pt modelId="{4F653EBB-9D35-4FF7-9829-03932A285413}" type="pres">
      <dgm:prSet presAssocID="{5D9E28E1-0ECF-44AF-B41D-463D877F8D35}" presName="hierChild5" presStyleCnt="0"/>
      <dgm:spPr/>
    </dgm:pt>
    <dgm:pt modelId="{72846304-0BEA-453B-9D26-6B82E73D3150}" type="pres">
      <dgm:prSet presAssocID="{5EA9B6D5-41C6-4ADD-80E4-E2BFD734D045}" presName="hierChild5" presStyleCnt="0"/>
      <dgm:spPr/>
    </dgm:pt>
    <dgm:pt modelId="{9092464A-6C78-4BE3-B8B1-03BB5DD412B6}" type="pres">
      <dgm:prSet presAssocID="{0942A7FE-38B3-4934-A510-3AAC54B4F21C}" presName="Name35" presStyleLbl="parChTrans1D3" presStyleIdx="2" presStyleCnt="7"/>
      <dgm:spPr/>
    </dgm:pt>
    <dgm:pt modelId="{10D5DC2C-01E3-49CF-8F54-8B2733202A65}" type="pres">
      <dgm:prSet presAssocID="{991172CB-5A68-45A6-A063-5C4EEF7026FA}" presName="hierRoot2" presStyleCnt="0">
        <dgm:presLayoutVars>
          <dgm:hierBranch val="init"/>
        </dgm:presLayoutVars>
      </dgm:prSet>
      <dgm:spPr/>
    </dgm:pt>
    <dgm:pt modelId="{866F2659-4F00-4563-B4EB-E4A2D83A95B7}" type="pres">
      <dgm:prSet presAssocID="{991172CB-5A68-45A6-A063-5C4EEF7026FA}" presName="rootComposite" presStyleCnt="0"/>
      <dgm:spPr/>
    </dgm:pt>
    <dgm:pt modelId="{79444FF5-88EA-4871-94D1-3ECE9C1E236A}" type="pres">
      <dgm:prSet presAssocID="{991172CB-5A68-45A6-A063-5C4EEF7026FA}" presName="rootText" presStyleLbl="node3" presStyleIdx="2" presStyleCnt="7">
        <dgm:presLayoutVars>
          <dgm:chPref val="3"/>
        </dgm:presLayoutVars>
      </dgm:prSet>
      <dgm:spPr/>
    </dgm:pt>
    <dgm:pt modelId="{3D0FEABB-C611-44FB-AD8C-5AAF4C346C79}" type="pres">
      <dgm:prSet presAssocID="{991172CB-5A68-45A6-A063-5C4EEF7026FA}" presName="rootConnector" presStyleLbl="node3" presStyleIdx="2" presStyleCnt="7"/>
      <dgm:spPr/>
    </dgm:pt>
    <dgm:pt modelId="{179A59F5-A1ED-4692-8E0B-5036107DED00}" type="pres">
      <dgm:prSet presAssocID="{991172CB-5A68-45A6-A063-5C4EEF7026FA}" presName="hierChild4" presStyleCnt="0"/>
      <dgm:spPr/>
    </dgm:pt>
    <dgm:pt modelId="{611F550F-58A6-4721-ABCF-0343396856F4}" type="pres">
      <dgm:prSet presAssocID="{F1F5C07B-1927-4F19-AB8D-0319DBC693D8}" presName="Name37" presStyleLbl="parChTrans1D4" presStyleIdx="4" presStyleCnt="10"/>
      <dgm:spPr/>
    </dgm:pt>
    <dgm:pt modelId="{F0AA136F-CD0D-41B0-987E-769BCB8E5763}" type="pres">
      <dgm:prSet presAssocID="{5654535A-2EBA-4176-A366-8FE867C9BEEC}" presName="hierRoot2" presStyleCnt="0">
        <dgm:presLayoutVars>
          <dgm:hierBranch val="init"/>
        </dgm:presLayoutVars>
      </dgm:prSet>
      <dgm:spPr/>
    </dgm:pt>
    <dgm:pt modelId="{CE3B428E-5AA7-40F7-976A-332F9566A08D}" type="pres">
      <dgm:prSet presAssocID="{5654535A-2EBA-4176-A366-8FE867C9BEEC}" presName="rootComposite" presStyleCnt="0"/>
      <dgm:spPr/>
    </dgm:pt>
    <dgm:pt modelId="{FA410839-4D64-4C4A-BA12-20FE16A9C9E3}" type="pres">
      <dgm:prSet presAssocID="{5654535A-2EBA-4176-A366-8FE867C9BEEC}" presName="rootText" presStyleLbl="node4" presStyleIdx="4" presStyleCnt="10">
        <dgm:presLayoutVars>
          <dgm:chPref val="3"/>
        </dgm:presLayoutVars>
      </dgm:prSet>
      <dgm:spPr/>
    </dgm:pt>
    <dgm:pt modelId="{E23E157D-24EB-4F5A-A14E-7A20BB8E966E}" type="pres">
      <dgm:prSet presAssocID="{5654535A-2EBA-4176-A366-8FE867C9BEEC}" presName="rootConnector" presStyleLbl="node4" presStyleIdx="4" presStyleCnt="10"/>
      <dgm:spPr/>
    </dgm:pt>
    <dgm:pt modelId="{55379D67-1839-444D-B4F0-C5D2739BE0D6}" type="pres">
      <dgm:prSet presAssocID="{5654535A-2EBA-4176-A366-8FE867C9BEEC}" presName="hierChild4" presStyleCnt="0"/>
      <dgm:spPr/>
    </dgm:pt>
    <dgm:pt modelId="{27E67B6B-1ECA-4084-A84C-EA3249B2E9F4}" type="pres">
      <dgm:prSet presAssocID="{5654535A-2EBA-4176-A366-8FE867C9BEEC}" presName="hierChild5" presStyleCnt="0"/>
      <dgm:spPr/>
    </dgm:pt>
    <dgm:pt modelId="{18B4E0C3-8151-41CD-B42B-65AFC186C1EB}" type="pres">
      <dgm:prSet presAssocID="{991172CB-5A68-45A6-A063-5C4EEF7026FA}" presName="hierChild5" presStyleCnt="0"/>
      <dgm:spPr/>
    </dgm:pt>
    <dgm:pt modelId="{25568C49-2DF7-4766-8850-80BE2F036611}" type="pres">
      <dgm:prSet presAssocID="{B1350AA6-5D71-4F61-B2EE-21E928FC82C9}" presName="hierChild5" presStyleCnt="0"/>
      <dgm:spPr/>
    </dgm:pt>
    <dgm:pt modelId="{FBEC98E0-8398-473B-BFDF-52186D1D2546}" type="pres">
      <dgm:prSet presAssocID="{5860468D-6AA2-4C25-A21F-929B693E0508}" presName="Name37" presStyleLbl="parChTrans1D2" presStyleIdx="1" presStyleCnt="3"/>
      <dgm:spPr/>
    </dgm:pt>
    <dgm:pt modelId="{BF655409-B74F-4BA2-9C2B-FB898E0C34C5}" type="pres">
      <dgm:prSet presAssocID="{D98ACB15-D76B-42FC-A481-523F02EC6A86}" presName="hierRoot2" presStyleCnt="0">
        <dgm:presLayoutVars>
          <dgm:hierBranch val="init"/>
        </dgm:presLayoutVars>
      </dgm:prSet>
      <dgm:spPr/>
    </dgm:pt>
    <dgm:pt modelId="{23952CB2-B502-4325-BC5D-0D7887A6688B}" type="pres">
      <dgm:prSet presAssocID="{D98ACB15-D76B-42FC-A481-523F02EC6A86}" presName="rootComposite" presStyleCnt="0"/>
      <dgm:spPr/>
    </dgm:pt>
    <dgm:pt modelId="{31B5DAA2-8ED1-4509-8A78-8C0BFC07B63C}" type="pres">
      <dgm:prSet presAssocID="{D98ACB15-D76B-42FC-A481-523F02EC6A86}" presName="rootText" presStyleLbl="node2" presStyleIdx="1" presStyleCnt="3">
        <dgm:presLayoutVars>
          <dgm:chPref val="3"/>
        </dgm:presLayoutVars>
      </dgm:prSet>
      <dgm:spPr/>
    </dgm:pt>
    <dgm:pt modelId="{11F2D103-B4B2-4387-9BDC-F699551CD417}" type="pres">
      <dgm:prSet presAssocID="{D98ACB15-D76B-42FC-A481-523F02EC6A86}" presName="rootConnector" presStyleLbl="node2" presStyleIdx="1" presStyleCnt="3"/>
      <dgm:spPr/>
    </dgm:pt>
    <dgm:pt modelId="{BF8CC9D0-DCF7-4930-9EE4-C826E38E7FB5}" type="pres">
      <dgm:prSet presAssocID="{D98ACB15-D76B-42FC-A481-523F02EC6A86}" presName="hierChild4" presStyleCnt="0"/>
      <dgm:spPr/>
    </dgm:pt>
    <dgm:pt modelId="{D292C657-C504-4EAB-90FC-9CB2FAB5E5E7}" type="pres">
      <dgm:prSet presAssocID="{96DFF01D-772D-4128-BD99-DBF5F0F4EC00}" presName="Name37" presStyleLbl="parChTrans1D3" presStyleIdx="3" presStyleCnt="7"/>
      <dgm:spPr/>
    </dgm:pt>
    <dgm:pt modelId="{E4DC1CA9-645F-4043-B1F9-D8C0341AC359}" type="pres">
      <dgm:prSet presAssocID="{B0FFB1C7-3AE1-4E04-88D9-FB2CA2920D1D}" presName="hierRoot2" presStyleCnt="0">
        <dgm:presLayoutVars>
          <dgm:hierBranch val="init"/>
        </dgm:presLayoutVars>
      </dgm:prSet>
      <dgm:spPr/>
    </dgm:pt>
    <dgm:pt modelId="{A14DDC01-50ED-4B19-8989-23D01C76F495}" type="pres">
      <dgm:prSet presAssocID="{B0FFB1C7-3AE1-4E04-88D9-FB2CA2920D1D}" presName="rootComposite" presStyleCnt="0"/>
      <dgm:spPr/>
    </dgm:pt>
    <dgm:pt modelId="{65848A1C-3238-4E73-818D-FE6867B11620}" type="pres">
      <dgm:prSet presAssocID="{B0FFB1C7-3AE1-4E04-88D9-FB2CA2920D1D}" presName="rootText" presStyleLbl="node3" presStyleIdx="3" presStyleCnt="7">
        <dgm:presLayoutVars>
          <dgm:chPref val="3"/>
        </dgm:presLayoutVars>
      </dgm:prSet>
      <dgm:spPr/>
    </dgm:pt>
    <dgm:pt modelId="{7153E773-CA73-4A85-9CD0-64961CDE8A55}" type="pres">
      <dgm:prSet presAssocID="{B0FFB1C7-3AE1-4E04-88D9-FB2CA2920D1D}" presName="rootConnector" presStyleLbl="node3" presStyleIdx="3" presStyleCnt="7"/>
      <dgm:spPr/>
    </dgm:pt>
    <dgm:pt modelId="{61DCC6D8-7BA6-4B8A-8589-57D47CE939CA}" type="pres">
      <dgm:prSet presAssocID="{B0FFB1C7-3AE1-4E04-88D9-FB2CA2920D1D}" presName="hierChild4" presStyleCnt="0"/>
      <dgm:spPr/>
    </dgm:pt>
    <dgm:pt modelId="{8D38E121-130D-40C3-ABBF-ADC81C6379FC}" type="pres">
      <dgm:prSet presAssocID="{2A9AAD1D-817F-4DC9-9267-EEF5A70E307F}" presName="Name37" presStyleLbl="parChTrans1D4" presStyleIdx="5" presStyleCnt="10"/>
      <dgm:spPr/>
    </dgm:pt>
    <dgm:pt modelId="{CD9E779D-E38C-4B38-9BAD-7DDDB7CBD298}" type="pres">
      <dgm:prSet presAssocID="{F147BE7E-5A0F-4BEC-9361-352BB8F57660}" presName="hierRoot2" presStyleCnt="0">
        <dgm:presLayoutVars>
          <dgm:hierBranch val="init"/>
        </dgm:presLayoutVars>
      </dgm:prSet>
      <dgm:spPr/>
    </dgm:pt>
    <dgm:pt modelId="{27811681-BE3B-46C7-8CB1-8091DD729C0B}" type="pres">
      <dgm:prSet presAssocID="{F147BE7E-5A0F-4BEC-9361-352BB8F57660}" presName="rootComposite" presStyleCnt="0"/>
      <dgm:spPr/>
    </dgm:pt>
    <dgm:pt modelId="{38B2148C-E28E-4CCE-8FF2-D69416D182A7}" type="pres">
      <dgm:prSet presAssocID="{F147BE7E-5A0F-4BEC-9361-352BB8F57660}" presName="rootText" presStyleLbl="node4" presStyleIdx="5" presStyleCnt="10">
        <dgm:presLayoutVars>
          <dgm:chPref val="3"/>
        </dgm:presLayoutVars>
      </dgm:prSet>
      <dgm:spPr/>
    </dgm:pt>
    <dgm:pt modelId="{CF31039E-D250-4225-BAF7-B00D3B24CCF1}" type="pres">
      <dgm:prSet presAssocID="{F147BE7E-5A0F-4BEC-9361-352BB8F57660}" presName="rootConnector" presStyleLbl="node4" presStyleIdx="5" presStyleCnt="10"/>
      <dgm:spPr/>
    </dgm:pt>
    <dgm:pt modelId="{EC80D367-1E1D-4FF3-9610-5BC55EACC43E}" type="pres">
      <dgm:prSet presAssocID="{F147BE7E-5A0F-4BEC-9361-352BB8F57660}" presName="hierChild4" presStyleCnt="0"/>
      <dgm:spPr/>
    </dgm:pt>
    <dgm:pt modelId="{AF19A64E-E5DB-4B60-9D13-E20E9ACF2EFF}" type="pres">
      <dgm:prSet presAssocID="{F147BE7E-5A0F-4BEC-9361-352BB8F57660}" presName="hierChild5" presStyleCnt="0"/>
      <dgm:spPr/>
    </dgm:pt>
    <dgm:pt modelId="{5A5BAF30-6A3F-4BD8-AC88-CC24EDCF9DB4}" type="pres">
      <dgm:prSet presAssocID="{2ED8ED84-FF37-4881-9DB2-3AF7BB2E11DD}" presName="Name37" presStyleLbl="parChTrans1D4" presStyleIdx="6" presStyleCnt="10"/>
      <dgm:spPr/>
    </dgm:pt>
    <dgm:pt modelId="{CD624EEB-AE84-43FD-8AD6-1D56E73512A4}" type="pres">
      <dgm:prSet presAssocID="{4026F938-3B58-4DB7-B72A-C527B4D38273}" presName="hierRoot2" presStyleCnt="0">
        <dgm:presLayoutVars>
          <dgm:hierBranch val="init"/>
        </dgm:presLayoutVars>
      </dgm:prSet>
      <dgm:spPr/>
    </dgm:pt>
    <dgm:pt modelId="{6E706C8D-6632-4893-9B6D-444CD9F257F1}" type="pres">
      <dgm:prSet presAssocID="{4026F938-3B58-4DB7-B72A-C527B4D38273}" presName="rootComposite" presStyleCnt="0"/>
      <dgm:spPr/>
    </dgm:pt>
    <dgm:pt modelId="{EDF93CE1-6F0E-45A5-81AA-203EF7D8AAFA}" type="pres">
      <dgm:prSet presAssocID="{4026F938-3B58-4DB7-B72A-C527B4D38273}" presName="rootText" presStyleLbl="node4" presStyleIdx="6" presStyleCnt="10">
        <dgm:presLayoutVars>
          <dgm:chPref val="3"/>
        </dgm:presLayoutVars>
      </dgm:prSet>
      <dgm:spPr/>
    </dgm:pt>
    <dgm:pt modelId="{108584A8-5B52-4CF0-8FE8-54CFD8E84A95}" type="pres">
      <dgm:prSet presAssocID="{4026F938-3B58-4DB7-B72A-C527B4D38273}" presName="rootConnector" presStyleLbl="node4" presStyleIdx="6" presStyleCnt="10"/>
      <dgm:spPr/>
    </dgm:pt>
    <dgm:pt modelId="{A872EA96-B9D9-4E7E-BAA1-FC3FC4200CB4}" type="pres">
      <dgm:prSet presAssocID="{4026F938-3B58-4DB7-B72A-C527B4D38273}" presName="hierChild4" presStyleCnt="0"/>
      <dgm:spPr/>
    </dgm:pt>
    <dgm:pt modelId="{5E1E2007-10F8-4914-9C61-F3460342342A}" type="pres">
      <dgm:prSet presAssocID="{4026F938-3B58-4DB7-B72A-C527B4D38273}" presName="hierChild5" presStyleCnt="0"/>
      <dgm:spPr/>
    </dgm:pt>
    <dgm:pt modelId="{8CDC0313-62A6-4791-BED2-1F7C82ED8589}" type="pres">
      <dgm:prSet presAssocID="{B0FFB1C7-3AE1-4E04-88D9-FB2CA2920D1D}" presName="hierChild5" presStyleCnt="0"/>
      <dgm:spPr/>
    </dgm:pt>
    <dgm:pt modelId="{6CE39136-E92D-4BE0-8E80-2CF7842206FA}" type="pres">
      <dgm:prSet presAssocID="{4C6091B0-31FB-4D6A-A8BD-741235E75035}" presName="Name37" presStyleLbl="parChTrans1D3" presStyleIdx="4" presStyleCnt="7"/>
      <dgm:spPr/>
    </dgm:pt>
    <dgm:pt modelId="{C8018978-C48A-4FC9-8B60-228773CC83B1}" type="pres">
      <dgm:prSet presAssocID="{C6C61922-B0E9-4ADE-862B-3C44711B56C8}" presName="hierRoot2" presStyleCnt="0">
        <dgm:presLayoutVars>
          <dgm:hierBranch val="init"/>
        </dgm:presLayoutVars>
      </dgm:prSet>
      <dgm:spPr/>
    </dgm:pt>
    <dgm:pt modelId="{A1F8D118-732A-4456-AD01-ED867B5E69AB}" type="pres">
      <dgm:prSet presAssocID="{C6C61922-B0E9-4ADE-862B-3C44711B56C8}" presName="rootComposite" presStyleCnt="0"/>
      <dgm:spPr/>
    </dgm:pt>
    <dgm:pt modelId="{7548C246-317F-4611-A249-F80CE4CBD50C}" type="pres">
      <dgm:prSet presAssocID="{C6C61922-B0E9-4ADE-862B-3C44711B56C8}" presName="rootText" presStyleLbl="node3" presStyleIdx="4" presStyleCnt="7">
        <dgm:presLayoutVars>
          <dgm:chPref val="3"/>
        </dgm:presLayoutVars>
      </dgm:prSet>
      <dgm:spPr/>
    </dgm:pt>
    <dgm:pt modelId="{51CF6164-527A-4013-96C0-122D68B8FAC3}" type="pres">
      <dgm:prSet presAssocID="{C6C61922-B0E9-4ADE-862B-3C44711B56C8}" presName="rootConnector" presStyleLbl="node3" presStyleIdx="4" presStyleCnt="7"/>
      <dgm:spPr/>
    </dgm:pt>
    <dgm:pt modelId="{EDE50320-D28B-473D-9EAC-AC6624A88E08}" type="pres">
      <dgm:prSet presAssocID="{C6C61922-B0E9-4ADE-862B-3C44711B56C8}" presName="hierChild4" presStyleCnt="0"/>
      <dgm:spPr/>
    </dgm:pt>
    <dgm:pt modelId="{432A1D78-C8C1-4BAF-93E8-20B0C76FA48F}" type="pres">
      <dgm:prSet presAssocID="{C6C61922-B0E9-4ADE-862B-3C44711B56C8}" presName="hierChild5" presStyleCnt="0"/>
      <dgm:spPr/>
    </dgm:pt>
    <dgm:pt modelId="{D36F940B-DA6C-4670-BF0D-A3DBB6985133}" type="pres">
      <dgm:prSet presAssocID="{D98ACB15-D76B-42FC-A481-523F02EC6A86}" presName="hierChild5" presStyleCnt="0"/>
      <dgm:spPr/>
    </dgm:pt>
    <dgm:pt modelId="{5E136E3D-5425-4019-A8C4-549BFD3AB0BD}" type="pres">
      <dgm:prSet presAssocID="{B3DE643A-E352-4AA9-B8A4-AD67BD40A63F}" presName="Name37" presStyleLbl="parChTrans1D2" presStyleIdx="2" presStyleCnt="3"/>
      <dgm:spPr/>
    </dgm:pt>
    <dgm:pt modelId="{568EE32F-8F0A-4652-8031-F2E08F69344D}" type="pres">
      <dgm:prSet presAssocID="{405A8D41-2C78-430E-9C42-73CFBCBAAE98}" presName="hierRoot2" presStyleCnt="0">
        <dgm:presLayoutVars>
          <dgm:hierBranch val="init"/>
        </dgm:presLayoutVars>
      </dgm:prSet>
      <dgm:spPr/>
    </dgm:pt>
    <dgm:pt modelId="{B2B40443-8EBA-45BC-921B-873C592C1044}" type="pres">
      <dgm:prSet presAssocID="{405A8D41-2C78-430E-9C42-73CFBCBAAE98}" presName="rootComposite" presStyleCnt="0"/>
      <dgm:spPr/>
    </dgm:pt>
    <dgm:pt modelId="{1062791C-FCFB-4767-82F1-D72CEC88A6A1}" type="pres">
      <dgm:prSet presAssocID="{405A8D41-2C78-430E-9C42-73CFBCBAAE98}" presName="rootText" presStyleLbl="node2" presStyleIdx="2" presStyleCnt="3">
        <dgm:presLayoutVars>
          <dgm:chPref val="3"/>
        </dgm:presLayoutVars>
      </dgm:prSet>
      <dgm:spPr/>
    </dgm:pt>
    <dgm:pt modelId="{A8A940DE-4F95-4766-82BF-04DB72C8FB25}" type="pres">
      <dgm:prSet presAssocID="{405A8D41-2C78-430E-9C42-73CFBCBAAE98}" presName="rootConnector" presStyleLbl="node2" presStyleIdx="2" presStyleCnt="3"/>
      <dgm:spPr/>
    </dgm:pt>
    <dgm:pt modelId="{FEB0D98F-2620-4BA6-9EE0-F2B19401ED9F}" type="pres">
      <dgm:prSet presAssocID="{405A8D41-2C78-430E-9C42-73CFBCBAAE98}" presName="hierChild4" presStyleCnt="0"/>
      <dgm:spPr/>
    </dgm:pt>
    <dgm:pt modelId="{446DC2E6-892C-4A48-A541-728C0BA4CE78}" type="pres">
      <dgm:prSet presAssocID="{A65B3673-024D-4410-9DFB-967887239C98}" presName="Name37" presStyleLbl="parChTrans1D3" presStyleIdx="5" presStyleCnt="7"/>
      <dgm:spPr/>
    </dgm:pt>
    <dgm:pt modelId="{739C29B5-A2B3-4C21-986F-7D1BD50A8E9D}" type="pres">
      <dgm:prSet presAssocID="{6A71C209-E6E1-4656-BD64-7FA369E944D3}" presName="hierRoot2" presStyleCnt="0">
        <dgm:presLayoutVars>
          <dgm:hierBranch val="init"/>
        </dgm:presLayoutVars>
      </dgm:prSet>
      <dgm:spPr/>
    </dgm:pt>
    <dgm:pt modelId="{C2F73A86-339F-4682-8DE2-F9030D478E81}" type="pres">
      <dgm:prSet presAssocID="{6A71C209-E6E1-4656-BD64-7FA369E944D3}" presName="rootComposite" presStyleCnt="0"/>
      <dgm:spPr/>
    </dgm:pt>
    <dgm:pt modelId="{68B1B330-D5B4-4DCD-ABC4-6ACB018234D5}" type="pres">
      <dgm:prSet presAssocID="{6A71C209-E6E1-4656-BD64-7FA369E944D3}" presName="rootText" presStyleLbl="node3" presStyleIdx="5" presStyleCnt="7">
        <dgm:presLayoutVars>
          <dgm:chPref val="3"/>
        </dgm:presLayoutVars>
      </dgm:prSet>
      <dgm:spPr/>
    </dgm:pt>
    <dgm:pt modelId="{F8AD5045-165B-49EF-80B6-36610A41EC78}" type="pres">
      <dgm:prSet presAssocID="{6A71C209-E6E1-4656-BD64-7FA369E944D3}" presName="rootConnector" presStyleLbl="node3" presStyleIdx="5" presStyleCnt="7"/>
      <dgm:spPr/>
    </dgm:pt>
    <dgm:pt modelId="{201718E6-9A4E-4736-ADEF-BD87A9FCA098}" type="pres">
      <dgm:prSet presAssocID="{6A71C209-E6E1-4656-BD64-7FA369E944D3}" presName="hierChild4" presStyleCnt="0"/>
      <dgm:spPr/>
    </dgm:pt>
    <dgm:pt modelId="{C8DF1F8F-2916-4BA5-8C71-2E3066C626F0}" type="pres">
      <dgm:prSet presAssocID="{5A250BC6-8A38-440E-B0CB-5AC13B49A139}" presName="Name37" presStyleLbl="parChTrans1D4" presStyleIdx="7" presStyleCnt="10"/>
      <dgm:spPr/>
    </dgm:pt>
    <dgm:pt modelId="{97B1722B-0274-4656-AF8E-319B25D825A5}" type="pres">
      <dgm:prSet presAssocID="{4593C0DC-F03A-4833-8CA9-20013131C271}" presName="hierRoot2" presStyleCnt="0">
        <dgm:presLayoutVars>
          <dgm:hierBranch val="init"/>
        </dgm:presLayoutVars>
      </dgm:prSet>
      <dgm:spPr/>
    </dgm:pt>
    <dgm:pt modelId="{B08F4A46-B606-4482-9DFC-49F99FBB6DCA}" type="pres">
      <dgm:prSet presAssocID="{4593C0DC-F03A-4833-8CA9-20013131C271}" presName="rootComposite" presStyleCnt="0"/>
      <dgm:spPr/>
    </dgm:pt>
    <dgm:pt modelId="{9F89FE75-3E75-44FD-9979-D82018C02175}" type="pres">
      <dgm:prSet presAssocID="{4593C0DC-F03A-4833-8CA9-20013131C271}" presName="rootText" presStyleLbl="node4" presStyleIdx="7" presStyleCnt="10">
        <dgm:presLayoutVars>
          <dgm:chPref val="3"/>
        </dgm:presLayoutVars>
      </dgm:prSet>
      <dgm:spPr/>
    </dgm:pt>
    <dgm:pt modelId="{1FF25406-04D5-4C05-B451-77C524393776}" type="pres">
      <dgm:prSet presAssocID="{4593C0DC-F03A-4833-8CA9-20013131C271}" presName="rootConnector" presStyleLbl="node4" presStyleIdx="7" presStyleCnt="10"/>
      <dgm:spPr/>
    </dgm:pt>
    <dgm:pt modelId="{2BE30E75-08FE-42BE-8909-E24B44F57DC1}" type="pres">
      <dgm:prSet presAssocID="{4593C0DC-F03A-4833-8CA9-20013131C271}" presName="hierChild4" presStyleCnt="0"/>
      <dgm:spPr/>
    </dgm:pt>
    <dgm:pt modelId="{1DA03EAB-85F2-4DAA-90AD-5F12FB38837A}" type="pres">
      <dgm:prSet presAssocID="{7B6820A1-2AC3-4D10-ACBF-C45BFC4C4353}" presName="Name37" presStyleLbl="parChTrans1D4" presStyleIdx="8" presStyleCnt="10"/>
      <dgm:spPr/>
    </dgm:pt>
    <dgm:pt modelId="{EA5C04F4-4FCD-46C5-A8CE-5020064AEDA7}" type="pres">
      <dgm:prSet presAssocID="{5B4E25BD-5C97-41C5-AD30-290B2D6674EB}" presName="hierRoot2" presStyleCnt="0">
        <dgm:presLayoutVars>
          <dgm:hierBranch val="init"/>
        </dgm:presLayoutVars>
      </dgm:prSet>
      <dgm:spPr/>
    </dgm:pt>
    <dgm:pt modelId="{520C80DA-0775-4058-88DD-CC6ADE4865FA}" type="pres">
      <dgm:prSet presAssocID="{5B4E25BD-5C97-41C5-AD30-290B2D6674EB}" presName="rootComposite" presStyleCnt="0"/>
      <dgm:spPr/>
    </dgm:pt>
    <dgm:pt modelId="{28064CFF-5C3F-4324-94FD-9B350A6FEFB6}" type="pres">
      <dgm:prSet presAssocID="{5B4E25BD-5C97-41C5-AD30-290B2D6674EB}" presName="rootText" presStyleLbl="node4" presStyleIdx="8" presStyleCnt="10">
        <dgm:presLayoutVars>
          <dgm:chPref val="3"/>
        </dgm:presLayoutVars>
      </dgm:prSet>
      <dgm:spPr/>
    </dgm:pt>
    <dgm:pt modelId="{41263E6D-DFEF-4A19-8B7E-313D51A6DF56}" type="pres">
      <dgm:prSet presAssocID="{5B4E25BD-5C97-41C5-AD30-290B2D6674EB}" presName="rootConnector" presStyleLbl="node4" presStyleIdx="8" presStyleCnt="10"/>
      <dgm:spPr/>
    </dgm:pt>
    <dgm:pt modelId="{187B9AA1-CC88-4AEA-94DD-80291793FEC6}" type="pres">
      <dgm:prSet presAssocID="{5B4E25BD-5C97-41C5-AD30-290B2D6674EB}" presName="hierChild4" presStyleCnt="0"/>
      <dgm:spPr/>
    </dgm:pt>
    <dgm:pt modelId="{5036A028-D49B-4889-A94C-5B68C303FDD3}" type="pres">
      <dgm:prSet presAssocID="{5B4E25BD-5C97-41C5-AD30-290B2D6674EB}" presName="hierChild5" presStyleCnt="0"/>
      <dgm:spPr/>
    </dgm:pt>
    <dgm:pt modelId="{85157EFA-0D17-4380-880C-FE020658DF3B}" type="pres">
      <dgm:prSet presAssocID="{C5E418D7-86E3-4931-8627-E604D2960659}" presName="Name37" presStyleLbl="parChTrans1D4" presStyleIdx="9" presStyleCnt="10"/>
      <dgm:spPr/>
    </dgm:pt>
    <dgm:pt modelId="{5AF836AF-CECF-4FAC-9047-359F169BB028}" type="pres">
      <dgm:prSet presAssocID="{6A442B99-ADE9-4C59-8C8E-E0142CDE0837}" presName="hierRoot2" presStyleCnt="0">
        <dgm:presLayoutVars>
          <dgm:hierBranch val="init"/>
        </dgm:presLayoutVars>
      </dgm:prSet>
      <dgm:spPr/>
    </dgm:pt>
    <dgm:pt modelId="{A85C43B1-29EE-4E62-8A03-E0F03488BC54}" type="pres">
      <dgm:prSet presAssocID="{6A442B99-ADE9-4C59-8C8E-E0142CDE0837}" presName="rootComposite" presStyleCnt="0"/>
      <dgm:spPr/>
    </dgm:pt>
    <dgm:pt modelId="{8B91EB9A-5FB7-4F2F-8BDD-31CBA391F6A9}" type="pres">
      <dgm:prSet presAssocID="{6A442B99-ADE9-4C59-8C8E-E0142CDE0837}" presName="rootText" presStyleLbl="node4" presStyleIdx="9" presStyleCnt="10">
        <dgm:presLayoutVars>
          <dgm:chPref val="3"/>
        </dgm:presLayoutVars>
      </dgm:prSet>
      <dgm:spPr/>
    </dgm:pt>
    <dgm:pt modelId="{04A3440C-CE61-499E-BA45-1312ED902323}" type="pres">
      <dgm:prSet presAssocID="{6A442B99-ADE9-4C59-8C8E-E0142CDE0837}" presName="rootConnector" presStyleLbl="node4" presStyleIdx="9" presStyleCnt="10"/>
      <dgm:spPr/>
    </dgm:pt>
    <dgm:pt modelId="{96499D4F-EEF3-4CCB-818A-B8F5B5C47A79}" type="pres">
      <dgm:prSet presAssocID="{6A442B99-ADE9-4C59-8C8E-E0142CDE0837}" presName="hierChild4" presStyleCnt="0"/>
      <dgm:spPr/>
    </dgm:pt>
    <dgm:pt modelId="{513DCFDF-163C-4BD0-B56D-019398E57C6D}" type="pres">
      <dgm:prSet presAssocID="{6A442B99-ADE9-4C59-8C8E-E0142CDE0837}" presName="hierChild5" presStyleCnt="0"/>
      <dgm:spPr/>
    </dgm:pt>
    <dgm:pt modelId="{0F7DDDA1-3700-44B5-A32D-A8A6E7A7CD8A}" type="pres">
      <dgm:prSet presAssocID="{4593C0DC-F03A-4833-8CA9-20013131C271}" presName="hierChild5" presStyleCnt="0"/>
      <dgm:spPr/>
    </dgm:pt>
    <dgm:pt modelId="{D69D1711-8027-46E7-8B9E-934CD51204A4}" type="pres">
      <dgm:prSet presAssocID="{6A71C209-E6E1-4656-BD64-7FA369E944D3}" presName="hierChild5" presStyleCnt="0"/>
      <dgm:spPr/>
    </dgm:pt>
    <dgm:pt modelId="{047A2D0C-0362-4304-84AE-57F7C37AFA07}" type="pres">
      <dgm:prSet presAssocID="{E52E38A0-E32B-4453-BC79-180A945D2292}" presName="Name37" presStyleLbl="parChTrans1D3" presStyleIdx="6" presStyleCnt="7"/>
      <dgm:spPr/>
    </dgm:pt>
    <dgm:pt modelId="{2D0585EE-6D2F-411D-9ED6-12A56529C862}" type="pres">
      <dgm:prSet presAssocID="{6B64DE1E-EEA9-495E-B498-DFDB05096088}" presName="hierRoot2" presStyleCnt="0">
        <dgm:presLayoutVars>
          <dgm:hierBranch val="init"/>
        </dgm:presLayoutVars>
      </dgm:prSet>
      <dgm:spPr/>
    </dgm:pt>
    <dgm:pt modelId="{242E6EE4-2E24-45B9-9684-45814E62DFE9}" type="pres">
      <dgm:prSet presAssocID="{6B64DE1E-EEA9-495E-B498-DFDB05096088}" presName="rootComposite" presStyleCnt="0"/>
      <dgm:spPr/>
    </dgm:pt>
    <dgm:pt modelId="{05575195-0900-49B2-9348-7E14CCCDCE70}" type="pres">
      <dgm:prSet presAssocID="{6B64DE1E-EEA9-495E-B498-DFDB05096088}" presName="rootText" presStyleLbl="node3" presStyleIdx="6" presStyleCnt="7">
        <dgm:presLayoutVars>
          <dgm:chPref val="3"/>
        </dgm:presLayoutVars>
      </dgm:prSet>
      <dgm:spPr/>
    </dgm:pt>
    <dgm:pt modelId="{83439137-500B-49D8-8580-CBE8EF1A123A}" type="pres">
      <dgm:prSet presAssocID="{6B64DE1E-EEA9-495E-B498-DFDB05096088}" presName="rootConnector" presStyleLbl="node3" presStyleIdx="6" presStyleCnt="7"/>
      <dgm:spPr/>
    </dgm:pt>
    <dgm:pt modelId="{8A094764-A811-4A0E-BD15-9AB08D59D51B}" type="pres">
      <dgm:prSet presAssocID="{6B64DE1E-EEA9-495E-B498-DFDB05096088}" presName="hierChild4" presStyleCnt="0"/>
      <dgm:spPr/>
    </dgm:pt>
    <dgm:pt modelId="{42D5616C-3889-4DFB-88B5-A5BF07A567F2}" type="pres">
      <dgm:prSet presAssocID="{6B64DE1E-EEA9-495E-B498-DFDB05096088}" presName="hierChild5" presStyleCnt="0"/>
      <dgm:spPr/>
    </dgm:pt>
    <dgm:pt modelId="{1892B49D-0636-4C56-B749-BC4AE6CB5C2E}" type="pres">
      <dgm:prSet presAssocID="{405A8D41-2C78-430E-9C42-73CFBCBAAE98}" presName="hierChild5" presStyleCnt="0"/>
      <dgm:spPr/>
    </dgm:pt>
    <dgm:pt modelId="{FFFC8C34-C035-45D0-8C08-9935C27DF3AE}" type="pres">
      <dgm:prSet presAssocID="{03D005AD-4DA6-4C84-9F0A-4E967D984C84}" presName="hierChild3" presStyleCnt="0"/>
      <dgm:spPr/>
    </dgm:pt>
  </dgm:ptLst>
  <dgm:cxnLst>
    <dgm:cxn modelId="{0AFBE00B-525C-41A8-AD3D-1B77253BF1D2}" type="presOf" srcId="{5860468D-6AA2-4C25-A21F-929B693E0508}" destId="{FBEC98E0-8398-473B-BFDF-52186D1D2546}" srcOrd="0" destOrd="0" presId="urn:microsoft.com/office/officeart/2005/8/layout/orgChart1"/>
    <dgm:cxn modelId="{E9177A0D-0D9D-49B9-8F8B-4ACFDFE0887A}" type="presOf" srcId="{4C6091B0-31FB-4D6A-A8BD-741235E75035}" destId="{6CE39136-E92D-4BE0-8E80-2CF7842206FA}" srcOrd="0" destOrd="0" presId="urn:microsoft.com/office/officeart/2005/8/layout/orgChart1"/>
    <dgm:cxn modelId="{FA78AF0D-DB47-446B-954D-F84AAFC05AAE}" srcId="{4593C0DC-F03A-4833-8CA9-20013131C271}" destId="{6A442B99-ADE9-4C59-8C8E-E0142CDE0837}" srcOrd="1" destOrd="0" parTransId="{C5E418D7-86E3-4931-8627-E604D2960659}" sibTransId="{86880A4B-5345-4852-A72E-33E1F044191D}"/>
    <dgm:cxn modelId="{2C5A6D14-000E-4A6D-AC88-27FA54B862CF}" srcId="{03D005AD-4DA6-4C84-9F0A-4E967D984C84}" destId="{B1350AA6-5D71-4F61-B2EE-21E928FC82C9}" srcOrd="0" destOrd="0" parTransId="{3ED0F319-0267-4517-9EFE-5F2A0EC7C91B}" sibTransId="{834B19C3-DF85-450C-B609-5258044DBF3A}"/>
    <dgm:cxn modelId="{05DE6A15-C5B5-4741-925C-1ABABF809171}" type="presOf" srcId="{CEB4A6CE-7CED-4B21-B656-9976B911D5B1}" destId="{2C512925-569C-40DF-9A50-D30D89F0E4AF}" srcOrd="0" destOrd="0" presId="urn:microsoft.com/office/officeart/2005/8/layout/orgChart1"/>
    <dgm:cxn modelId="{B0525319-C6D1-4C53-B341-6D914BE8C5B4}" type="presOf" srcId="{F1F5C07B-1927-4F19-AB8D-0319DBC693D8}" destId="{611F550F-58A6-4721-ABCF-0343396856F4}" srcOrd="0" destOrd="0" presId="urn:microsoft.com/office/officeart/2005/8/layout/orgChart1"/>
    <dgm:cxn modelId="{830D381A-C9AA-4672-9D8C-544206810B1B}" type="presOf" srcId="{D98ACB15-D76B-42FC-A481-523F02EC6A86}" destId="{31B5DAA2-8ED1-4509-8A78-8C0BFC07B63C}" srcOrd="0" destOrd="0" presId="urn:microsoft.com/office/officeart/2005/8/layout/orgChart1"/>
    <dgm:cxn modelId="{A571101B-F341-455C-BC6E-BF074120AC67}" type="presOf" srcId="{AC180164-B02D-4698-8494-E442B885474E}" destId="{1729F1EB-0FD8-4464-80A4-0B7B0314C8CB}" srcOrd="1" destOrd="0" presId="urn:microsoft.com/office/officeart/2005/8/layout/orgChart1"/>
    <dgm:cxn modelId="{DC07AD1C-72DC-405B-9F4A-DABACAB06DAF}" srcId="{6A71C209-E6E1-4656-BD64-7FA369E944D3}" destId="{4593C0DC-F03A-4833-8CA9-20013131C271}" srcOrd="0" destOrd="0" parTransId="{5A250BC6-8A38-440E-B0CB-5AC13B49A139}" sibTransId="{D7EA577C-001C-4ADF-9D1D-D5842BB2FF7F}"/>
    <dgm:cxn modelId="{ECF5C41E-3386-4D67-87B4-1974606A8F95}" srcId="{B1350AA6-5D71-4F61-B2EE-21E928FC82C9}" destId="{AC180164-B02D-4698-8494-E442B885474E}" srcOrd="0" destOrd="0" parTransId="{656C5466-5037-40D1-9A19-7A0300679162}" sibTransId="{CFF36D4B-8107-4BC0-A6DE-4B223D5748C4}"/>
    <dgm:cxn modelId="{8E7E3324-F090-4F9A-9061-BFB09B066523}" type="presOf" srcId="{03D005AD-4DA6-4C84-9F0A-4E967D984C84}" destId="{00734DFC-34CF-4C59-BAA5-CD6E1067E44D}" srcOrd="1" destOrd="0" presId="urn:microsoft.com/office/officeart/2005/8/layout/orgChart1"/>
    <dgm:cxn modelId="{55807229-3DD0-44BD-BDB1-F2943C02C96F}" type="presOf" srcId="{93B3BDFC-B5D0-40F5-8AA8-00518B3359DC}" destId="{A9334362-6311-42BB-98AF-596768834C39}" srcOrd="0" destOrd="0" presId="urn:microsoft.com/office/officeart/2005/8/layout/orgChart1"/>
    <dgm:cxn modelId="{53B9402F-A682-40F5-BEBD-A6CEF58AB9FB}" type="presOf" srcId="{6B64DE1E-EEA9-495E-B498-DFDB05096088}" destId="{83439137-500B-49D8-8580-CBE8EF1A123A}" srcOrd="1" destOrd="0" presId="urn:microsoft.com/office/officeart/2005/8/layout/orgChart1"/>
    <dgm:cxn modelId="{43994A31-CA1A-4B06-B4FE-2EDA99BCA0CD}" srcId="{B1350AA6-5D71-4F61-B2EE-21E928FC82C9}" destId="{5EA9B6D5-41C6-4ADD-80E4-E2BFD734D045}" srcOrd="1" destOrd="0" parTransId="{0991A2A9-12AA-43AB-B4F5-B324028EFCC8}" sibTransId="{2F129EDE-25A0-4D2F-90F7-4C77BB3A7C1E}"/>
    <dgm:cxn modelId="{A3B26C31-2ACB-4766-AB3A-D3AF6C34C642}" type="presOf" srcId="{E52E38A0-E32B-4453-BC79-180A945D2292}" destId="{047A2D0C-0362-4304-84AE-57F7C37AFA07}" srcOrd="0" destOrd="0" presId="urn:microsoft.com/office/officeart/2005/8/layout/orgChart1"/>
    <dgm:cxn modelId="{AEABB53B-ECB2-4FC7-9E7B-EEA7502DC60F}" type="presOf" srcId="{991172CB-5A68-45A6-A063-5C4EEF7026FA}" destId="{79444FF5-88EA-4871-94D1-3ECE9C1E236A}" srcOrd="0" destOrd="0" presId="urn:microsoft.com/office/officeart/2005/8/layout/orgChart1"/>
    <dgm:cxn modelId="{8BD9433E-7FE0-476D-A17D-66CD39554399}" type="presOf" srcId="{BA32590A-BC50-4A93-84A8-4D3C7269A624}" destId="{2F914897-D697-43F0-91F9-B70347281EED}" srcOrd="1" destOrd="0" presId="urn:microsoft.com/office/officeart/2005/8/layout/orgChart1"/>
    <dgm:cxn modelId="{09CFA75D-B940-48F7-AE25-F4229F82E0A4}" type="presOf" srcId="{2A9AAD1D-817F-4DC9-9267-EEF5A70E307F}" destId="{8D38E121-130D-40C3-ABBF-ADC81C6379FC}" srcOrd="0" destOrd="0" presId="urn:microsoft.com/office/officeart/2005/8/layout/orgChart1"/>
    <dgm:cxn modelId="{93FED260-92C1-46F5-9896-B3DC89C82BFC}" type="presOf" srcId="{4026F938-3B58-4DB7-B72A-C527B4D38273}" destId="{EDF93CE1-6F0E-45A5-81AA-203EF7D8AAFA}" srcOrd="0" destOrd="0" presId="urn:microsoft.com/office/officeart/2005/8/layout/orgChart1"/>
    <dgm:cxn modelId="{F3B7FB61-A27D-43A9-A779-25A0A4629483}" type="presOf" srcId="{6A442B99-ADE9-4C59-8C8E-E0142CDE0837}" destId="{8B91EB9A-5FB7-4F2F-8BDD-31CBA391F6A9}" srcOrd="0" destOrd="0" presId="urn:microsoft.com/office/officeart/2005/8/layout/orgChart1"/>
    <dgm:cxn modelId="{E71D1662-C94F-4FCA-B6F5-1247210676DC}" srcId="{405A8D41-2C78-430E-9C42-73CFBCBAAE98}" destId="{6A71C209-E6E1-4656-BD64-7FA369E944D3}" srcOrd="0" destOrd="0" parTransId="{A65B3673-024D-4410-9DFB-967887239C98}" sibTransId="{4542956B-724F-4A7E-9D99-7556486C3492}"/>
    <dgm:cxn modelId="{C32B5E65-2D21-4ECD-9878-35CD1F3E8E16}" type="presOf" srcId="{B1350AA6-5D71-4F61-B2EE-21E928FC82C9}" destId="{3748E902-8309-4C84-A776-C4D9F8E0E09F}" srcOrd="1" destOrd="0" presId="urn:microsoft.com/office/officeart/2005/8/layout/orgChart1"/>
    <dgm:cxn modelId="{D8E59865-D043-44DA-B467-5F2D7CEDBA67}" srcId="{D98ACB15-D76B-42FC-A481-523F02EC6A86}" destId="{B0FFB1C7-3AE1-4E04-88D9-FB2CA2920D1D}" srcOrd="0" destOrd="0" parTransId="{96DFF01D-772D-4128-BD99-DBF5F0F4EC00}" sibTransId="{99871C18-B720-4483-9C76-D41FC8141D46}"/>
    <dgm:cxn modelId="{5088F266-9C32-4E3D-8589-ED43674DBBAB}" type="presOf" srcId="{0991A2A9-12AA-43AB-B4F5-B324028EFCC8}" destId="{4C05C82E-5A8E-4601-B84F-05A1D1A9DA90}" srcOrd="0" destOrd="0" presId="urn:microsoft.com/office/officeart/2005/8/layout/orgChart1"/>
    <dgm:cxn modelId="{C4CBF947-882E-4103-88B4-A017A0675E66}" type="presOf" srcId="{5D9E28E1-0ECF-44AF-B41D-463D877F8D35}" destId="{6E9B6FE4-E930-44C1-8FEB-87E1D256DF2D}" srcOrd="0" destOrd="0" presId="urn:microsoft.com/office/officeart/2005/8/layout/orgChart1"/>
    <dgm:cxn modelId="{83E86369-57D8-4135-B7F0-D94832F445FE}" srcId="{5EA9B6D5-41C6-4ADD-80E4-E2BFD734D045}" destId="{5D9E28E1-0ECF-44AF-B41D-463D877F8D35}" srcOrd="0" destOrd="0" parTransId="{13D9D9AB-A4F3-4694-A725-1220645553DB}" sibTransId="{69B7809D-695D-4470-A656-59AAB7A939EA}"/>
    <dgm:cxn modelId="{41E59469-90E3-4107-8C74-66345CA86F7B}" type="presOf" srcId="{B7E22767-883C-4835-A332-B6277A9D38C6}" destId="{FAA11505-1AAD-4757-AA95-04ABA781C54D}" srcOrd="0" destOrd="0" presId="urn:microsoft.com/office/officeart/2005/8/layout/orgChart1"/>
    <dgm:cxn modelId="{5BC3C56D-7AE5-4599-87D7-364D0A8F5CDA}" type="presOf" srcId="{C6C61922-B0E9-4ADE-862B-3C44711B56C8}" destId="{51CF6164-527A-4013-96C0-122D68B8FAC3}" srcOrd="1" destOrd="0" presId="urn:microsoft.com/office/officeart/2005/8/layout/orgChart1"/>
    <dgm:cxn modelId="{3615CD6E-B248-46D0-A1E2-E1CA9E82A19C}" type="presOf" srcId="{5D9E28E1-0ECF-44AF-B41D-463D877F8D35}" destId="{EC6E0718-1D34-4767-A25D-7B510F2E8C8F}" srcOrd="1" destOrd="0" presId="urn:microsoft.com/office/officeart/2005/8/layout/orgChart1"/>
    <dgm:cxn modelId="{E3B4A26F-0F57-4B4A-A3BF-3932F398D26E}" srcId="{03D005AD-4DA6-4C84-9F0A-4E967D984C84}" destId="{D98ACB15-D76B-42FC-A481-523F02EC6A86}" srcOrd="1" destOrd="0" parTransId="{5860468D-6AA2-4C25-A21F-929B693E0508}" sibTransId="{51C28639-92DE-40E6-BF69-8534E8E5E2B7}"/>
    <dgm:cxn modelId="{6D462A72-FBD0-424E-A52C-82EE05CD2150}" type="presOf" srcId="{013AD891-F657-49F4-8E1D-5E977AD72688}" destId="{A3C0E6FA-8838-4D9D-8AB7-E82B90A19FA7}" srcOrd="0" destOrd="0" presId="urn:microsoft.com/office/officeart/2005/8/layout/orgChart1"/>
    <dgm:cxn modelId="{49AF5D53-E589-4302-89DD-BDB6A37CF290}" type="presOf" srcId="{5EA9B6D5-41C6-4ADD-80E4-E2BFD734D045}" destId="{BC185009-B926-4108-BC8A-82F16C195B76}" srcOrd="1" destOrd="0" presId="urn:microsoft.com/office/officeart/2005/8/layout/orgChart1"/>
    <dgm:cxn modelId="{8E6D8574-9DF7-4876-8D6F-779C25FEAB28}" type="presOf" srcId="{991172CB-5A68-45A6-A063-5C4EEF7026FA}" destId="{3D0FEABB-C611-44FB-AD8C-5AAF4C346C79}" srcOrd="1" destOrd="0" presId="urn:microsoft.com/office/officeart/2005/8/layout/orgChart1"/>
    <dgm:cxn modelId="{4EFAC354-9715-4797-B49E-D219A79FCC7B}" type="presOf" srcId="{AC180164-B02D-4698-8494-E442B885474E}" destId="{93D71690-5AEE-4F01-BE63-4A9E8A00F3E3}" srcOrd="0" destOrd="0" presId="urn:microsoft.com/office/officeart/2005/8/layout/orgChart1"/>
    <dgm:cxn modelId="{A951E275-8998-4B60-8A82-9A1A81596F7E}" type="presOf" srcId="{2ED8ED84-FF37-4881-9DB2-3AF7BB2E11DD}" destId="{5A5BAF30-6A3F-4BD8-AC88-CC24EDCF9DB4}" srcOrd="0" destOrd="0" presId="urn:microsoft.com/office/officeart/2005/8/layout/orgChart1"/>
    <dgm:cxn modelId="{7B43CC79-B101-4068-8769-149738467D32}" type="presOf" srcId="{4026F938-3B58-4DB7-B72A-C527B4D38273}" destId="{108584A8-5B52-4CF0-8FE8-54CFD8E84A95}" srcOrd="1" destOrd="0" presId="urn:microsoft.com/office/officeart/2005/8/layout/orgChart1"/>
    <dgm:cxn modelId="{ABA1E759-3023-4E30-BF98-0303D01E08F7}" type="presOf" srcId="{B7E22767-883C-4835-A332-B6277A9D38C6}" destId="{7863138F-3B05-4F31-906B-877697718166}" srcOrd="1" destOrd="0" presId="urn:microsoft.com/office/officeart/2005/8/layout/orgChart1"/>
    <dgm:cxn modelId="{5E437E7A-0141-4BF9-B8E7-EAAA92E2BBA7}" type="presOf" srcId="{B0FFB1C7-3AE1-4E04-88D9-FB2CA2920D1D}" destId="{7153E773-CA73-4A85-9CD0-64961CDE8A55}" srcOrd="1" destOrd="0" presId="urn:microsoft.com/office/officeart/2005/8/layout/orgChart1"/>
    <dgm:cxn modelId="{C36DBC7A-6F69-42B5-BC2D-94E75E860C44}" srcId="{4593C0DC-F03A-4833-8CA9-20013131C271}" destId="{5B4E25BD-5C97-41C5-AD30-290B2D6674EB}" srcOrd="0" destOrd="0" parTransId="{7B6820A1-2AC3-4D10-ACBF-C45BFC4C4353}" sibTransId="{FB77D83F-E1A9-4F67-B551-BBE60D35B2CC}"/>
    <dgm:cxn modelId="{F6F5327F-6989-4189-BA3C-2F655EFDA54A}" srcId="{991172CB-5A68-45A6-A063-5C4EEF7026FA}" destId="{5654535A-2EBA-4176-A366-8FE867C9BEEC}" srcOrd="0" destOrd="0" parTransId="{F1F5C07B-1927-4F19-AB8D-0319DBC693D8}" sibTransId="{319DA89B-4458-43FA-B86D-20902EC0CD63}"/>
    <dgm:cxn modelId="{E7265881-0E3E-4E04-8DDC-43CBA2B021FB}" type="presOf" srcId="{5EA9B6D5-41C6-4ADD-80E4-E2BFD734D045}" destId="{10951D08-42B2-4DF5-AFB8-A1F597B0ED48}" srcOrd="0" destOrd="0" presId="urn:microsoft.com/office/officeart/2005/8/layout/orgChart1"/>
    <dgm:cxn modelId="{DE124783-6FE6-4936-877F-FAC16995CC4F}" type="presOf" srcId="{4593C0DC-F03A-4833-8CA9-20013131C271}" destId="{1FF25406-04D5-4C05-B451-77C524393776}" srcOrd="1" destOrd="0" presId="urn:microsoft.com/office/officeart/2005/8/layout/orgChart1"/>
    <dgm:cxn modelId="{4C1B5A85-AC0A-4B54-9AAB-E246C2597662}" type="presOf" srcId="{5A250BC6-8A38-440E-B0CB-5AC13B49A139}" destId="{C8DF1F8F-2916-4BA5-8C71-2E3066C626F0}" srcOrd="0" destOrd="0" presId="urn:microsoft.com/office/officeart/2005/8/layout/orgChart1"/>
    <dgm:cxn modelId="{5C21DC87-CD32-47D3-866E-9FFDA776437B}" type="presOf" srcId="{B3DE643A-E352-4AA9-B8A4-AD67BD40A63F}" destId="{5E136E3D-5425-4019-A8C4-549BFD3AB0BD}" srcOrd="0" destOrd="0" presId="urn:microsoft.com/office/officeart/2005/8/layout/orgChart1"/>
    <dgm:cxn modelId="{5D5B7388-1370-4CEB-B91C-F258F4F3A671}" srcId="{CEB4A6CE-7CED-4B21-B656-9976B911D5B1}" destId="{03D005AD-4DA6-4C84-9F0A-4E967D984C84}" srcOrd="0" destOrd="0" parTransId="{AC0867E9-2624-4247-BC22-9192BBA46167}" sibTransId="{243D96A7-5785-4587-9A28-4AE88803744E}"/>
    <dgm:cxn modelId="{975B6D8D-ABF8-4A5D-98B5-6A875B6B88E0}" srcId="{03D005AD-4DA6-4C84-9F0A-4E967D984C84}" destId="{405A8D41-2C78-430E-9C42-73CFBCBAAE98}" srcOrd="2" destOrd="0" parTransId="{B3DE643A-E352-4AA9-B8A4-AD67BD40A63F}" sibTransId="{B77FAB13-82D1-4464-919C-5563FB32C275}"/>
    <dgm:cxn modelId="{1312168E-58D6-43F7-A838-192353F62B45}" type="presOf" srcId="{07F1FA51-3E60-4770-9164-E5DB0BD2DA0D}" destId="{EA209899-4364-4B41-A04F-4E025BAAD3A9}" srcOrd="0" destOrd="0" presId="urn:microsoft.com/office/officeart/2005/8/layout/orgChart1"/>
    <dgm:cxn modelId="{0C383A95-5EEF-4B97-95D5-239CC5419199}" type="presOf" srcId="{FA019211-B4F3-4863-983C-23C92B57376E}" destId="{438CB921-B8E8-4ECF-992A-09FF39BFCCC1}" srcOrd="0" destOrd="0" presId="urn:microsoft.com/office/officeart/2005/8/layout/orgChart1"/>
    <dgm:cxn modelId="{20BCE995-ACE0-41BC-AF82-54E836B9519D}" srcId="{405A8D41-2C78-430E-9C42-73CFBCBAAE98}" destId="{6B64DE1E-EEA9-495E-B498-DFDB05096088}" srcOrd="1" destOrd="0" parTransId="{E52E38A0-E32B-4453-BC79-180A945D2292}" sibTransId="{9E79C867-A4C0-418F-88F8-045463C1BB0B}"/>
    <dgm:cxn modelId="{83357D9A-B79B-426C-8DE8-4FBE2D5ACA1A}" srcId="{B1350AA6-5D71-4F61-B2EE-21E928FC82C9}" destId="{991172CB-5A68-45A6-A063-5C4EEF7026FA}" srcOrd="2" destOrd="0" parTransId="{0942A7FE-38B3-4934-A510-3AAC54B4F21C}" sibTransId="{38AC6DA1-8DF8-4521-86BA-025C54F9C62F}"/>
    <dgm:cxn modelId="{71ED209C-0179-450A-836F-CBB027CDE22E}" type="presOf" srcId="{03D005AD-4DA6-4C84-9F0A-4E967D984C84}" destId="{C000BAB3-A4F9-48FB-A702-5FBD1962E29F}" srcOrd="0" destOrd="0" presId="urn:microsoft.com/office/officeart/2005/8/layout/orgChart1"/>
    <dgm:cxn modelId="{8C3A9AA3-1789-48AC-A150-1A025DC7DD10}" type="presOf" srcId="{5B4E25BD-5C97-41C5-AD30-290B2D6674EB}" destId="{28064CFF-5C3F-4324-94FD-9B350A6FEFB6}" srcOrd="0" destOrd="0" presId="urn:microsoft.com/office/officeart/2005/8/layout/orgChart1"/>
    <dgm:cxn modelId="{2BBB4DA5-6E0C-43A3-ADE8-6EDBC5CBB700}" type="presOf" srcId="{6B64DE1E-EEA9-495E-B498-DFDB05096088}" destId="{05575195-0900-49B2-9348-7E14CCCDCE70}" srcOrd="0" destOrd="0" presId="urn:microsoft.com/office/officeart/2005/8/layout/orgChart1"/>
    <dgm:cxn modelId="{42B42CA6-9716-4F85-9744-67FD7357262C}" type="presOf" srcId="{B1350AA6-5D71-4F61-B2EE-21E928FC82C9}" destId="{37E8182E-5704-45BE-AB1D-06EFE37FC702}" srcOrd="0" destOrd="0" presId="urn:microsoft.com/office/officeart/2005/8/layout/orgChart1"/>
    <dgm:cxn modelId="{2A33EBAA-48AD-48F3-BA39-A8121190A83B}" type="presOf" srcId="{6A71C209-E6E1-4656-BD64-7FA369E944D3}" destId="{F8AD5045-165B-49EF-80B6-36610A41EC78}" srcOrd="1" destOrd="0" presId="urn:microsoft.com/office/officeart/2005/8/layout/orgChart1"/>
    <dgm:cxn modelId="{E799BCAD-202C-4CF7-AC8B-85039CBC8794}" srcId="{D98ACB15-D76B-42FC-A481-523F02EC6A86}" destId="{C6C61922-B0E9-4ADE-862B-3C44711B56C8}" srcOrd="1" destOrd="0" parTransId="{4C6091B0-31FB-4D6A-A8BD-741235E75035}" sibTransId="{04EDF2B1-C184-4615-AB1F-DC900029F31B}"/>
    <dgm:cxn modelId="{341A09B6-822B-4FEE-AD47-7E91AF024D50}" type="presOf" srcId="{405A8D41-2C78-430E-9C42-73CFBCBAAE98}" destId="{A8A940DE-4F95-4766-82BF-04DB72C8FB25}" srcOrd="1" destOrd="0" presId="urn:microsoft.com/office/officeart/2005/8/layout/orgChart1"/>
    <dgm:cxn modelId="{049800BD-F869-4195-A823-40265B795B74}" srcId="{B0FFB1C7-3AE1-4E04-88D9-FB2CA2920D1D}" destId="{F147BE7E-5A0F-4BEC-9361-352BB8F57660}" srcOrd="0" destOrd="0" parTransId="{2A9AAD1D-817F-4DC9-9267-EEF5A70E307F}" sibTransId="{6A3E4790-22AD-4C23-B270-D3073159FA78}"/>
    <dgm:cxn modelId="{7524A0BD-9A5D-4590-BA3C-E2489BC9C45C}" type="presOf" srcId="{0942A7FE-38B3-4934-A510-3AAC54B4F21C}" destId="{9092464A-6C78-4BE3-B8B1-03BB5DD412B6}" srcOrd="0" destOrd="0" presId="urn:microsoft.com/office/officeart/2005/8/layout/orgChart1"/>
    <dgm:cxn modelId="{82A3A9BD-7FBE-4DB8-BD34-78D37D0DDC42}" type="presOf" srcId="{BA32590A-BC50-4A93-84A8-4D3C7269A624}" destId="{C4D4D527-177E-4686-A3F9-E0C722D99CBC}" srcOrd="0" destOrd="0" presId="urn:microsoft.com/office/officeart/2005/8/layout/orgChart1"/>
    <dgm:cxn modelId="{8889BEBE-A6DB-4887-8643-D2D3D28C7FAC}" type="presOf" srcId="{F147BE7E-5A0F-4BEC-9361-352BB8F57660}" destId="{CF31039E-D250-4225-BAF7-B00D3B24CCF1}" srcOrd="1" destOrd="0" presId="urn:microsoft.com/office/officeart/2005/8/layout/orgChart1"/>
    <dgm:cxn modelId="{6F4BE1BF-CA9F-4B4E-8D52-18639DF0D277}" srcId="{B7E22767-883C-4835-A332-B6277A9D38C6}" destId="{013AD891-F657-49F4-8E1D-5E977AD72688}" srcOrd="1" destOrd="0" parTransId="{07F1FA51-3E60-4770-9164-E5DB0BD2DA0D}" sibTransId="{C1A6D3FA-7042-4788-A244-5703CA591ACC}"/>
    <dgm:cxn modelId="{30C090C4-929F-4CE2-89EF-C41B38699624}" type="presOf" srcId="{F147BE7E-5A0F-4BEC-9361-352BB8F57660}" destId="{38B2148C-E28E-4CCE-8FF2-D69416D182A7}" srcOrd="0" destOrd="0" presId="urn:microsoft.com/office/officeart/2005/8/layout/orgChart1"/>
    <dgm:cxn modelId="{029B19C6-C377-4D59-B849-39B29F1075FC}" type="presOf" srcId="{7B6820A1-2AC3-4D10-ACBF-C45BFC4C4353}" destId="{1DA03EAB-85F2-4DAA-90AD-5F12FB38837A}" srcOrd="0" destOrd="0" presId="urn:microsoft.com/office/officeart/2005/8/layout/orgChart1"/>
    <dgm:cxn modelId="{50ABC7C6-1998-434A-9C6A-03CD7BFCA01E}" srcId="{B0FFB1C7-3AE1-4E04-88D9-FB2CA2920D1D}" destId="{4026F938-3B58-4DB7-B72A-C527B4D38273}" srcOrd="1" destOrd="0" parTransId="{2ED8ED84-FF37-4881-9DB2-3AF7BB2E11DD}" sibTransId="{09B71F73-35F0-433E-844B-301C1381B9CD}"/>
    <dgm:cxn modelId="{B5646FC8-D565-4D4F-92FB-2B6A8D8EF2E0}" type="presOf" srcId="{A65B3673-024D-4410-9DFB-967887239C98}" destId="{446DC2E6-892C-4A48-A541-728C0BA4CE78}" srcOrd="0" destOrd="0" presId="urn:microsoft.com/office/officeart/2005/8/layout/orgChart1"/>
    <dgm:cxn modelId="{612F59C9-7E20-4F8A-A625-3D524A82DFE5}" type="presOf" srcId="{C5E418D7-86E3-4931-8627-E604D2960659}" destId="{85157EFA-0D17-4380-880C-FE020658DF3B}" srcOrd="0" destOrd="0" presId="urn:microsoft.com/office/officeart/2005/8/layout/orgChart1"/>
    <dgm:cxn modelId="{D8DB34D5-6B5B-452C-B3C7-8AE837546579}" type="presOf" srcId="{656C5466-5037-40D1-9A19-7A0300679162}" destId="{AAFF8DF4-CA7F-4C07-A48D-A2B577447F32}" srcOrd="0" destOrd="0" presId="urn:microsoft.com/office/officeart/2005/8/layout/orgChart1"/>
    <dgm:cxn modelId="{009B85D5-CF0D-4D61-B198-C60A5036B384}" type="presOf" srcId="{96DFF01D-772D-4128-BD99-DBF5F0F4EC00}" destId="{D292C657-C504-4EAB-90FC-9CB2FAB5E5E7}" srcOrd="0" destOrd="0" presId="urn:microsoft.com/office/officeart/2005/8/layout/orgChart1"/>
    <dgm:cxn modelId="{57D098D5-E764-40BE-B620-83E283A69F30}" type="presOf" srcId="{5B4E25BD-5C97-41C5-AD30-290B2D6674EB}" destId="{41263E6D-DFEF-4A19-8B7E-313D51A6DF56}" srcOrd="1" destOrd="0" presId="urn:microsoft.com/office/officeart/2005/8/layout/orgChart1"/>
    <dgm:cxn modelId="{3DF6F3D8-244C-4E8C-AD65-056DFFAD7E2D}" type="presOf" srcId="{C6C61922-B0E9-4ADE-862B-3C44711B56C8}" destId="{7548C246-317F-4611-A249-F80CE4CBD50C}" srcOrd="0" destOrd="0" presId="urn:microsoft.com/office/officeart/2005/8/layout/orgChart1"/>
    <dgm:cxn modelId="{262E68DC-3196-46CF-81C7-E36557BF1E17}" type="presOf" srcId="{4593C0DC-F03A-4833-8CA9-20013131C271}" destId="{9F89FE75-3E75-44FD-9979-D82018C02175}" srcOrd="0" destOrd="0" presId="urn:microsoft.com/office/officeart/2005/8/layout/orgChart1"/>
    <dgm:cxn modelId="{D5BE86DC-D8DF-44F7-956F-85542E8D6C2B}" type="presOf" srcId="{13D9D9AB-A4F3-4694-A725-1220645553DB}" destId="{13307F7F-D990-4713-8086-2AEF2AE77D53}" srcOrd="0" destOrd="0" presId="urn:microsoft.com/office/officeart/2005/8/layout/orgChart1"/>
    <dgm:cxn modelId="{0012DADF-CA8B-438C-97B9-09F175BD1A46}" srcId="{AC180164-B02D-4698-8494-E442B885474E}" destId="{B7E22767-883C-4835-A332-B6277A9D38C6}" srcOrd="0" destOrd="0" parTransId="{93B3BDFC-B5D0-40F5-8AA8-00518B3359DC}" sibTransId="{8DC5DC8E-2075-4DA8-9E57-E198D03425CC}"/>
    <dgm:cxn modelId="{E4EA1BE1-C981-46EE-8FB9-3B1055657754}" type="presOf" srcId="{5654535A-2EBA-4176-A366-8FE867C9BEEC}" destId="{E23E157D-24EB-4F5A-A14E-7A20BB8E966E}" srcOrd="1" destOrd="0" presId="urn:microsoft.com/office/officeart/2005/8/layout/orgChart1"/>
    <dgm:cxn modelId="{860D25E7-E1DB-496D-B321-60505B45EC73}" type="presOf" srcId="{6A442B99-ADE9-4C59-8C8E-E0142CDE0837}" destId="{04A3440C-CE61-499E-BA45-1312ED902323}" srcOrd="1" destOrd="0" presId="urn:microsoft.com/office/officeart/2005/8/layout/orgChart1"/>
    <dgm:cxn modelId="{B52F47E7-CD75-44E3-8731-92424A68CC4D}" type="presOf" srcId="{013AD891-F657-49F4-8E1D-5E977AD72688}" destId="{5B0F7B5A-8032-4EF8-A297-83E3EF9871B4}" srcOrd="1" destOrd="0" presId="urn:microsoft.com/office/officeart/2005/8/layout/orgChart1"/>
    <dgm:cxn modelId="{AB986FE9-EF6B-4A4C-8CD0-31E6401509C2}" type="presOf" srcId="{5654535A-2EBA-4176-A366-8FE867C9BEEC}" destId="{FA410839-4D64-4C4A-BA12-20FE16A9C9E3}" srcOrd="0" destOrd="0" presId="urn:microsoft.com/office/officeart/2005/8/layout/orgChart1"/>
    <dgm:cxn modelId="{A11E51ED-FB37-4E1F-857B-81D374C51E86}" type="presOf" srcId="{D98ACB15-D76B-42FC-A481-523F02EC6A86}" destId="{11F2D103-B4B2-4387-9BDC-F699551CD417}" srcOrd="1" destOrd="0" presId="urn:microsoft.com/office/officeart/2005/8/layout/orgChart1"/>
    <dgm:cxn modelId="{35BE28EF-5264-4747-91A5-5672B43C33A3}" type="presOf" srcId="{3ED0F319-0267-4517-9EFE-5F2A0EC7C91B}" destId="{CF5FD6FD-9591-429A-98B6-0159D97B4F23}" srcOrd="0" destOrd="0" presId="urn:microsoft.com/office/officeart/2005/8/layout/orgChart1"/>
    <dgm:cxn modelId="{49425FF1-E66C-4CA9-8178-8FA0F459DBA7}" type="presOf" srcId="{B0FFB1C7-3AE1-4E04-88D9-FB2CA2920D1D}" destId="{65848A1C-3238-4E73-818D-FE6867B11620}" srcOrd="0" destOrd="0" presId="urn:microsoft.com/office/officeart/2005/8/layout/orgChart1"/>
    <dgm:cxn modelId="{D71E79F2-D12D-4EE3-ADF6-AFAF26D7D1CF}" type="presOf" srcId="{6A71C209-E6E1-4656-BD64-7FA369E944D3}" destId="{68B1B330-D5B4-4DCD-ABC4-6ACB018234D5}" srcOrd="0" destOrd="0" presId="urn:microsoft.com/office/officeart/2005/8/layout/orgChart1"/>
    <dgm:cxn modelId="{F49E55F3-3FA1-4A4A-AFC5-B83442E3C2DF}" srcId="{B7E22767-883C-4835-A332-B6277A9D38C6}" destId="{BA32590A-BC50-4A93-84A8-4D3C7269A624}" srcOrd="0" destOrd="0" parTransId="{FA019211-B4F3-4863-983C-23C92B57376E}" sibTransId="{80F0FB3C-3B45-4320-A8C2-954702BF28C2}"/>
    <dgm:cxn modelId="{428F3FF8-37B4-4311-A63C-27BE6B2081CD}" type="presOf" srcId="{405A8D41-2C78-430E-9C42-73CFBCBAAE98}" destId="{1062791C-FCFB-4767-82F1-D72CEC88A6A1}" srcOrd="0" destOrd="0" presId="urn:microsoft.com/office/officeart/2005/8/layout/orgChart1"/>
    <dgm:cxn modelId="{395D6B70-5873-48F6-873D-86A68973EF6C}" type="presParOf" srcId="{2C512925-569C-40DF-9A50-D30D89F0E4AF}" destId="{5CDA1C83-B5C7-40C1-89E2-F091BF726544}" srcOrd="0" destOrd="0" presId="urn:microsoft.com/office/officeart/2005/8/layout/orgChart1"/>
    <dgm:cxn modelId="{6028A318-A390-4216-BE65-CDB91BBCC7BE}" type="presParOf" srcId="{5CDA1C83-B5C7-40C1-89E2-F091BF726544}" destId="{8E3CBA38-3579-439C-A00C-04C921426687}" srcOrd="0" destOrd="0" presId="urn:microsoft.com/office/officeart/2005/8/layout/orgChart1"/>
    <dgm:cxn modelId="{A160BA4C-203B-44B7-87F0-5D2613C77661}" type="presParOf" srcId="{8E3CBA38-3579-439C-A00C-04C921426687}" destId="{C000BAB3-A4F9-48FB-A702-5FBD1962E29F}" srcOrd="0" destOrd="0" presId="urn:microsoft.com/office/officeart/2005/8/layout/orgChart1"/>
    <dgm:cxn modelId="{51121CDD-2026-40E2-A517-A948891C94C7}" type="presParOf" srcId="{8E3CBA38-3579-439C-A00C-04C921426687}" destId="{00734DFC-34CF-4C59-BAA5-CD6E1067E44D}" srcOrd="1" destOrd="0" presId="urn:microsoft.com/office/officeart/2005/8/layout/orgChart1"/>
    <dgm:cxn modelId="{6F1B361C-1B4F-47D2-9E6C-36671E930580}" type="presParOf" srcId="{5CDA1C83-B5C7-40C1-89E2-F091BF726544}" destId="{BDD0CA09-B26F-403B-B56A-651627BDEA2A}" srcOrd="1" destOrd="0" presId="urn:microsoft.com/office/officeart/2005/8/layout/orgChart1"/>
    <dgm:cxn modelId="{DD3D5EA4-22F7-4E23-8CD8-CE0F4EE02994}" type="presParOf" srcId="{BDD0CA09-B26F-403B-B56A-651627BDEA2A}" destId="{CF5FD6FD-9591-429A-98B6-0159D97B4F23}" srcOrd="0" destOrd="0" presId="urn:microsoft.com/office/officeart/2005/8/layout/orgChart1"/>
    <dgm:cxn modelId="{AB475760-DAC1-4CB1-AE60-7B86ABEC90A2}" type="presParOf" srcId="{BDD0CA09-B26F-403B-B56A-651627BDEA2A}" destId="{166B6B77-E81A-47C9-8A10-76F19548ACBD}" srcOrd="1" destOrd="0" presId="urn:microsoft.com/office/officeart/2005/8/layout/orgChart1"/>
    <dgm:cxn modelId="{A69DE1B8-68F9-4CBD-85A3-6F675F149131}" type="presParOf" srcId="{166B6B77-E81A-47C9-8A10-76F19548ACBD}" destId="{AAD05FB3-F86F-4831-9224-1E551FC8F66F}" srcOrd="0" destOrd="0" presId="urn:microsoft.com/office/officeart/2005/8/layout/orgChart1"/>
    <dgm:cxn modelId="{28C8D8F6-14C6-4313-B9E5-65C44ADF0A73}" type="presParOf" srcId="{AAD05FB3-F86F-4831-9224-1E551FC8F66F}" destId="{37E8182E-5704-45BE-AB1D-06EFE37FC702}" srcOrd="0" destOrd="0" presId="urn:microsoft.com/office/officeart/2005/8/layout/orgChart1"/>
    <dgm:cxn modelId="{64206ED1-B1B9-4BC2-A0AD-72A81A1EA4DB}" type="presParOf" srcId="{AAD05FB3-F86F-4831-9224-1E551FC8F66F}" destId="{3748E902-8309-4C84-A776-C4D9F8E0E09F}" srcOrd="1" destOrd="0" presId="urn:microsoft.com/office/officeart/2005/8/layout/orgChart1"/>
    <dgm:cxn modelId="{9EBFA745-B2FB-43EC-AFB8-AC0CDA01DA69}" type="presParOf" srcId="{166B6B77-E81A-47C9-8A10-76F19548ACBD}" destId="{C9F51880-8813-41D8-AEF8-60F703BA46C7}" srcOrd="1" destOrd="0" presId="urn:microsoft.com/office/officeart/2005/8/layout/orgChart1"/>
    <dgm:cxn modelId="{4EAE1918-E427-4050-A2ED-A07BD82210D4}" type="presParOf" srcId="{C9F51880-8813-41D8-AEF8-60F703BA46C7}" destId="{AAFF8DF4-CA7F-4C07-A48D-A2B577447F32}" srcOrd="0" destOrd="0" presId="urn:microsoft.com/office/officeart/2005/8/layout/orgChart1"/>
    <dgm:cxn modelId="{2F314AF8-073E-4A9D-87A2-A45B285C663A}" type="presParOf" srcId="{C9F51880-8813-41D8-AEF8-60F703BA46C7}" destId="{86E954CC-6525-4DDE-9FEA-9E07803660A4}" srcOrd="1" destOrd="0" presId="urn:microsoft.com/office/officeart/2005/8/layout/orgChart1"/>
    <dgm:cxn modelId="{5691250F-B7E9-4D30-ADFE-AF99EA383C4E}" type="presParOf" srcId="{86E954CC-6525-4DDE-9FEA-9E07803660A4}" destId="{25DD81D0-1D2D-49AA-AA69-23E171144F35}" srcOrd="0" destOrd="0" presId="urn:microsoft.com/office/officeart/2005/8/layout/orgChart1"/>
    <dgm:cxn modelId="{91D52778-5C34-4398-8858-71056830EAA9}" type="presParOf" srcId="{25DD81D0-1D2D-49AA-AA69-23E171144F35}" destId="{93D71690-5AEE-4F01-BE63-4A9E8A00F3E3}" srcOrd="0" destOrd="0" presId="urn:microsoft.com/office/officeart/2005/8/layout/orgChart1"/>
    <dgm:cxn modelId="{1C5536BB-7554-470F-99D9-09D8A6F16A60}" type="presParOf" srcId="{25DD81D0-1D2D-49AA-AA69-23E171144F35}" destId="{1729F1EB-0FD8-4464-80A4-0B7B0314C8CB}" srcOrd="1" destOrd="0" presId="urn:microsoft.com/office/officeart/2005/8/layout/orgChart1"/>
    <dgm:cxn modelId="{E4E401E3-9F13-4359-8C1D-28A41AFC5930}" type="presParOf" srcId="{86E954CC-6525-4DDE-9FEA-9E07803660A4}" destId="{1338716B-55E0-414C-AC1F-706C797C1AE6}" srcOrd="1" destOrd="0" presId="urn:microsoft.com/office/officeart/2005/8/layout/orgChart1"/>
    <dgm:cxn modelId="{0F0B8527-E841-4374-A1A6-FA1DEE95850B}" type="presParOf" srcId="{1338716B-55E0-414C-AC1F-706C797C1AE6}" destId="{A9334362-6311-42BB-98AF-596768834C39}" srcOrd="0" destOrd="0" presId="urn:microsoft.com/office/officeart/2005/8/layout/orgChart1"/>
    <dgm:cxn modelId="{CA5045B1-F02B-47E7-865C-1C96D0750A72}" type="presParOf" srcId="{1338716B-55E0-414C-AC1F-706C797C1AE6}" destId="{BCCD5214-77DB-46A0-A3E4-076D71CBDB36}" srcOrd="1" destOrd="0" presId="urn:microsoft.com/office/officeart/2005/8/layout/orgChart1"/>
    <dgm:cxn modelId="{A044976A-740E-4B02-9E5B-91A87F8EDDF3}" type="presParOf" srcId="{BCCD5214-77DB-46A0-A3E4-076D71CBDB36}" destId="{26B8944B-C4B4-4A97-8ABE-6C3E0F2C2621}" srcOrd="0" destOrd="0" presId="urn:microsoft.com/office/officeart/2005/8/layout/orgChart1"/>
    <dgm:cxn modelId="{C9156435-4786-430B-B391-0FC05892CF81}" type="presParOf" srcId="{26B8944B-C4B4-4A97-8ABE-6C3E0F2C2621}" destId="{FAA11505-1AAD-4757-AA95-04ABA781C54D}" srcOrd="0" destOrd="0" presId="urn:microsoft.com/office/officeart/2005/8/layout/orgChart1"/>
    <dgm:cxn modelId="{31A6F5AD-8D07-4604-957A-360F41D4AC92}" type="presParOf" srcId="{26B8944B-C4B4-4A97-8ABE-6C3E0F2C2621}" destId="{7863138F-3B05-4F31-906B-877697718166}" srcOrd="1" destOrd="0" presId="urn:microsoft.com/office/officeart/2005/8/layout/orgChart1"/>
    <dgm:cxn modelId="{47C535DC-B5EF-4984-A6E7-3FDC9D64FFB5}" type="presParOf" srcId="{BCCD5214-77DB-46A0-A3E4-076D71CBDB36}" destId="{94E99F78-888F-4F70-8CC9-99FD17D91BA8}" srcOrd="1" destOrd="0" presId="urn:microsoft.com/office/officeart/2005/8/layout/orgChart1"/>
    <dgm:cxn modelId="{C469BE47-A7D1-4344-8107-FDDBC27578C1}" type="presParOf" srcId="{94E99F78-888F-4F70-8CC9-99FD17D91BA8}" destId="{438CB921-B8E8-4ECF-992A-09FF39BFCCC1}" srcOrd="0" destOrd="0" presId="urn:microsoft.com/office/officeart/2005/8/layout/orgChart1"/>
    <dgm:cxn modelId="{C87EA7D7-05B2-4CB5-8809-8326DF074526}" type="presParOf" srcId="{94E99F78-888F-4F70-8CC9-99FD17D91BA8}" destId="{71AED52E-0360-4D62-AF0D-21AA0BD3217D}" srcOrd="1" destOrd="0" presId="urn:microsoft.com/office/officeart/2005/8/layout/orgChart1"/>
    <dgm:cxn modelId="{EB8F2291-5253-4081-828B-67B04F252913}" type="presParOf" srcId="{71AED52E-0360-4D62-AF0D-21AA0BD3217D}" destId="{18F3B502-7834-4301-8BD1-C0BAE6CB2287}" srcOrd="0" destOrd="0" presId="urn:microsoft.com/office/officeart/2005/8/layout/orgChart1"/>
    <dgm:cxn modelId="{25FD4E74-CD2E-4E36-92BB-02EE9B9FE41D}" type="presParOf" srcId="{18F3B502-7834-4301-8BD1-C0BAE6CB2287}" destId="{C4D4D527-177E-4686-A3F9-E0C722D99CBC}" srcOrd="0" destOrd="0" presId="urn:microsoft.com/office/officeart/2005/8/layout/orgChart1"/>
    <dgm:cxn modelId="{B13D2FBB-05E1-44B9-8125-77AE733CF33A}" type="presParOf" srcId="{18F3B502-7834-4301-8BD1-C0BAE6CB2287}" destId="{2F914897-D697-43F0-91F9-B70347281EED}" srcOrd="1" destOrd="0" presId="urn:microsoft.com/office/officeart/2005/8/layout/orgChart1"/>
    <dgm:cxn modelId="{9D8953A0-57D6-4D0D-BCE3-43F4134AED19}" type="presParOf" srcId="{71AED52E-0360-4D62-AF0D-21AA0BD3217D}" destId="{1A6E8649-273C-40F5-9F1D-04C8E28E723C}" srcOrd="1" destOrd="0" presId="urn:microsoft.com/office/officeart/2005/8/layout/orgChart1"/>
    <dgm:cxn modelId="{295D12BF-699C-4713-99B0-CAD64B880EE5}" type="presParOf" srcId="{71AED52E-0360-4D62-AF0D-21AA0BD3217D}" destId="{8FD98790-4746-4C77-BB0F-123560BF70B2}" srcOrd="2" destOrd="0" presId="urn:microsoft.com/office/officeart/2005/8/layout/orgChart1"/>
    <dgm:cxn modelId="{8A3E6160-B9BC-42D8-9602-47BC41DC791A}" type="presParOf" srcId="{94E99F78-888F-4F70-8CC9-99FD17D91BA8}" destId="{EA209899-4364-4B41-A04F-4E025BAAD3A9}" srcOrd="2" destOrd="0" presId="urn:microsoft.com/office/officeart/2005/8/layout/orgChart1"/>
    <dgm:cxn modelId="{AE59DC8E-FF65-493B-B48D-880FAA8589A0}" type="presParOf" srcId="{94E99F78-888F-4F70-8CC9-99FD17D91BA8}" destId="{CD57D3F0-500C-4583-90F9-7D48FE761FF3}" srcOrd="3" destOrd="0" presId="urn:microsoft.com/office/officeart/2005/8/layout/orgChart1"/>
    <dgm:cxn modelId="{A412F251-D301-4C0E-AB8F-799A0E52E978}" type="presParOf" srcId="{CD57D3F0-500C-4583-90F9-7D48FE761FF3}" destId="{6DB516B8-9666-4A6D-AD5D-3F7482F07D0B}" srcOrd="0" destOrd="0" presId="urn:microsoft.com/office/officeart/2005/8/layout/orgChart1"/>
    <dgm:cxn modelId="{1A1318DC-8996-40D4-8839-2C5B02300221}" type="presParOf" srcId="{6DB516B8-9666-4A6D-AD5D-3F7482F07D0B}" destId="{A3C0E6FA-8838-4D9D-8AB7-E82B90A19FA7}" srcOrd="0" destOrd="0" presId="urn:microsoft.com/office/officeart/2005/8/layout/orgChart1"/>
    <dgm:cxn modelId="{307F91EE-668A-4E8B-B7E9-B21D007D05CE}" type="presParOf" srcId="{6DB516B8-9666-4A6D-AD5D-3F7482F07D0B}" destId="{5B0F7B5A-8032-4EF8-A297-83E3EF9871B4}" srcOrd="1" destOrd="0" presId="urn:microsoft.com/office/officeart/2005/8/layout/orgChart1"/>
    <dgm:cxn modelId="{F466AC75-42C5-4DBA-A144-C8C2B3902B19}" type="presParOf" srcId="{CD57D3F0-500C-4583-90F9-7D48FE761FF3}" destId="{95001313-3E1E-4651-BD3A-84FC83B7B9E3}" srcOrd="1" destOrd="0" presId="urn:microsoft.com/office/officeart/2005/8/layout/orgChart1"/>
    <dgm:cxn modelId="{ADE5A832-46CF-40F4-BE61-870BE1D96DB4}" type="presParOf" srcId="{CD57D3F0-500C-4583-90F9-7D48FE761FF3}" destId="{FC162BF8-CCFC-42A7-B7A0-65E598CEE077}" srcOrd="2" destOrd="0" presId="urn:microsoft.com/office/officeart/2005/8/layout/orgChart1"/>
    <dgm:cxn modelId="{878B5C1D-5C82-45E7-AD5E-7CC46C0C09A8}" type="presParOf" srcId="{BCCD5214-77DB-46A0-A3E4-076D71CBDB36}" destId="{9BECBF53-120C-4280-8D45-D6FBA00BD8DC}" srcOrd="2" destOrd="0" presId="urn:microsoft.com/office/officeart/2005/8/layout/orgChart1"/>
    <dgm:cxn modelId="{78A3002A-E214-45C8-B200-934266EB4C21}" type="presParOf" srcId="{86E954CC-6525-4DDE-9FEA-9E07803660A4}" destId="{CF5D4EE6-0258-4132-8635-1E86A8BE9FA1}" srcOrd="2" destOrd="0" presId="urn:microsoft.com/office/officeart/2005/8/layout/orgChart1"/>
    <dgm:cxn modelId="{A9053E46-B0CD-4858-919B-05859B1BE741}" type="presParOf" srcId="{C9F51880-8813-41D8-AEF8-60F703BA46C7}" destId="{4C05C82E-5A8E-4601-B84F-05A1D1A9DA90}" srcOrd="2" destOrd="0" presId="urn:microsoft.com/office/officeart/2005/8/layout/orgChart1"/>
    <dgm:cxn modelId="{E0BF4B45-D19C-4D3F-89C6-B042224F97D2}" type="presParOf" srcId="{C9F51880-8813-41D8-AEF8-60F703BA46C7}" destId="{CE576BC7-EBB5-4851-9B43-9D07E40DE1EC}" srcOrd="3" destOrd="0" presId="urn:microsoft.com/office/officeart/2005/8/layout/orgChart1"/>
    <dgm:cxn modelId="{979D0617-729B-4217-A4E5-1E303A806D38}" type="presParOf" srcId="{CE576BC7-EBB5-4851-9B43-9D07E40DE1EC}" destId="{B2E79A10-6620-4083-8646-4895DF983882}" srcOrd="0" destOrd="0" presId="urn:microsoft.com/office/officeart/2005/8/layout/orgChart1"/>
    <dgm:cxn modelId="{F78AA13B-43AD-4DA1-92B3-E92B43E22E75}" type="presParOf" srcId="{B2E79A10-6620-4083-8646-4895DF983882}" destId="{10951D08-42B2-4DF5-AFB8-A1F597B0ED48}" srcOrd="0" destOrd="0" presId="urn:microsoft.com/office/officeart/2005/8/layout/orgChart1"/>
    <dgm:cxn modelId="{B2C68F62-E41A-4583-88E0-A7CE0EA44C58}" type="presParOf" srcId="{B2E79A10-6620-4083-8646-4895DF983882}" destId="{BC185009-B926-4108-BC8A-82F16C195B76}" srcOrd="1" destOrd="0" presId="urn:microsoft.com/office/officeart/2005/8/layout/orgChart1"/>
    <dgm:cxn modelId="{1229CBB0-7D92-4276-97EB-407AD6FC8796}" type="presParOf" srcId="{CE576BC7-EBB5-4851-9B43-9D07E40DE1EC}" destId="{0B2A9958-90F4-470A-A188-8F3DE2A797ED}" srcOrd="1" destOrd="0" presId="urn:microsoft.com/office/officeart/2005/8/layout/orgChart1"/>
    <dgm:cxn modelId="{1B059AB5-ECF1-4A15-BDF3-49CED3B0F17F}" type="presParOf" srcId="{0B2A9958-90F4-470A-A188-8F3DE2A797ED}" destId="{13307F7F-D990-4713-8086-2AEF2AE77D53}" srcOrd="0" destOrd="0" presId="urn:microsoft.com/office/officeart/2005/8/layout/orgChart1"/>
    <dgm:cxn modelId="{F0E903EC-9F36-41E0-B4E9-4EF882E315B2}" type="presParOf" srcId="{0B2A9958-90F4-470A-A188-8F3DE2A797ED}" destId="{BEDD0F3C-B6EE-4EF1-9A3F-E4A5E3FC123E}" srcOrd="1" destOrd="0" presId="urn:microsoft.com/office/officeart/2005/8/layout/orgChart1"/>
    <dgm:cxn modelId="{D14D3139-0301-4824-98E3-C5C62BE7EDFD}" type="presParOf" srcId="{BEDD0F3C-B6EE-4EF1-9A3F-E4A5E3FC123E}" destId="{45154219-05AA-48DA-8E2D-C59A1BAC9D3B}" srcOrd="0" destOrd="0" presId="urn:microsoft.com/office/officeart/2005/8/layout/orgChart1"/>
    <dgm:cxn modelId="{6CEC8B43-F259-406B-AD61-F206CD75A34C}" type="presParOf" srcId="{45154219-05AA-48DA-8E2D-C59A1BAC9D3B}" destId="{6E9B6FE4-E930-44C1-8FEB-87E1D256DF2D}" srcOrd="0" destOrd="0" presId="urn:microsoft.com/office/officeart/2005/8/layout/orgChart1"/>
    <dgm:cxn modelId="{BDCD0190-0582-4A64-A98B-2CF8A8486673}" type="presParOf" srcId="{45154219-05AA-48DA-8E2D-C59A1BAC9D3B}" destId="{EC6E0718-1D34-4767-A25D-7B510F2E8C8F}" srcOrd="1" destOrd="0" presId="urn:microsoft.com/office/officeart/2005/8/layout/orgChart1"/>
    <dgm:cxn modelId="{D67C907E-26F3-4068-8989-A7C91CE8D20A}" type="presParOf" srcId="{BEDD0F3C-B6EE-4EF1-9A3F-E4A5E3FC123E}" destId="{868F31A7-7626-45EA-A96C-625317723F16}" srcOrd="1" destOrd="0" presId="urn:microsoft.com/office/officeart/2005/8/layout/orgChart1"/>
    <dgm:cxn modelId="{B778DAC4-58B3-4CA9-9050-52E093D9DF14}" type="presParOf" srcId="{BEDD0F3C-B6EE-4EF1-9A3F-E4A5E3FC123E}" destId="{4F653EBB-9D35-4FF7-9829-03932A285413}" srcOrd="2" destOrd="0" presId="urn:microsoft.com/office/officeart/2005/8/layout/orgChart1"/>
    <dgm:cxn modelId="{40BED210-4C98-40FF-B392-D2AC24056D84}" type="presParOf" srcId="{CE576BC7-EBB5-4851-9B43-9D07E40DE1EC}" destId="{72846304-0BEA-453B-9D26-6B82E73D3150}" srcOrd="2" destOrd="0" presId="urn:microsoft.com/office/officeart/2005/8/layout/orgChart1"/>
    <dgm:cxn modelId="{C663EA5F-1511-4D74-A41F-299DF27EB9F9}" type="presParOf" srcId="{C9F51880-8813-41D8-AEF8-60F703BA46C7}" destId="{9092464A-6C78-4BE3-B8B1-03BB5DD412B6}" srcOrd="4" destOrd="0" presId="urn:microsoft.com/office/officeart/2005/8/layout/orgChart1"/>
    <dgm:cxn modelId="{DB0A920E-407A-475B-A05C-AA6D7EEEA285}" type="presParOf" srcId="{C9F51880-8813-41D8-AEF8-60F703BA46C7}" destId="{10D5DC2C-01E3-49CF-8F54-8B2733202A65}" srcOrd="5" destOrd="0" presId="urn:microsoft.com/office/officeart/2005/8/layout/orgChart1"/>
    <dgm:cxn modelId="{7B00E3E8-0F89-4F6D-B1A0-98E7D237399C}" type="presParOf" srcId="{10D5DC2C-01E3-49CF-8F54-8B2733202A65}" destId="{866F2659-4F00-4563-B4EB-E4A2D83A95B7}" srcOrd="0" destOrd="0" presId="urn:microsoft.com/office/officeart/2005/8/layout/orgChart1"/>
    <dgm:cxn modelId="{0E15E00B-4CB6-4A84-B1D9-8CFB13EFFF93}" type="presParOf" srcId="{866F2659-4F00-4563-B4EB-E4A2D83A95B7}" destId="{79444FF5-88EA-4871-94D1-3ECE9C1E236A}" srcOrd="0" destOrd="0" presId="urn:microsoft.com/office/officeart/2005/8/layout/orgChart1"/>
    <dgm:cxn modelId="{A11DAC8F-303E-467D-8369-D302189817CE}" type="presParOf" srcId="{866F2659-4F00-4563-B4EB-E4A2D83A95B7}" destId="{3D0FEABB-C611-44FB-AD8C-5AAF4C346C79}" srcOrd="1" destOrd="0" presId="urn:microsoft.com/office/officeart/2005/8/layout/orgChart1"/>
    <dgm:cxn modelId="{865910AA-C1E2-4512-9267-7BF2F7E82F9E}" type="presParOf" srcId="{10D5DC2C-01E3-49CF-8F54-8B2733202A65}" destId="{179A59F5-A1ED-4692-8E0B-5036107DED00}" srcOrd="1" destOrd="0" presId="urn:microsoft.com/office/officeart/2005/8/layout/orgChart1"/>
    <dgm:cxn modelId="{E45B200D-C3BD-428C-8741-C3535AECD0AD}" type="presParOf" srcId="{179A59F5-A1ED-4692-8E0B-5036107DED00}" destId="{611F550F-58A6-4721-ABCF-0343396856F4}" srcOrd="0" destOrd="0" presId="urn:microsoft.com/office/officeart/2005/8/layout/orgChart1"/>
    <dgm:cxn modelId="{0AC34D08-5BCD-4CF8-B3A4-B02105EF788A}" type="presParOf" srcId="{179A59F5-A1ED-4692-8E0B-5036107DED00}" destId="{F0AA136F-CD0D-41B0-987E-769BCB8E5763}" srcOrd="1" destOrd="0" presId="urn:microsoft.com/office/officeart/2005/8/layout/orgChart1"/>
    <dgm:cxn modelId="{C3B64452-B601-40E3-8892-76C43B398343}" type="presParOf" srcId="{F0AA136F-CD0D-41B0-987E-769BCB8E5763}" destId="{CE3B428E-5AA7-40F7-976A-332F9566A08D}" srcOrd="0" destOrd="0" presId="urn:microsoft.com/office/officeart/2005/8/layout/orgChart1"/>
    <dgm:cxn modelId="{1AB55AA3-BCC0-4CCB-9066-BCCA21F44536}" type="presParOf" srcId="{CE3B428E-5AA7-40F7-976A-332F9566A08D}" destId="{FA410839-4D64-4C4A-BA12-20FE16A9C9E3}" srcOrd="0" destOrd="0" presId="urn:microsoft.com/office/officeart/2005/8/layout/orgChart1"/>
    <dgm:cxn modelId="{D285F1BC-7FC2-48A0-B16F-B19C7DB5A3EB}" type="presParOf" srcId="{CE3B428E-5AA7-40F7-976A-332F9566A08D}" destId="{E23E157D-24EB-4F5A-A14E-7A20BB8E966E}" srcOrd="1" destOrd="0" presId="urn:microsoft.com/office/officeart/2005/8/layout/orgChart1"/>
    <dgm:cxn modelId="{7672CCC5-CE96-476B-A8D7-82727B23C007}" type="presParOf" srcId="{F0AA136F-CD0D-41B0-987E-769BCB8E5763}" destId="{55379D67-1839-444D-B4F0-C5D2739BE0D6}" srcOrd="1" destOrd="0" presId="urn:microsoft.com/office/officeart/2005/8/layout/orgChart1"/>
    <dgm:cxn modelId="{84C978FC-56BC-47C5-87DF-839EC7DFF9BD}" type="presParOf" srcId="{F0AA136F-CD0D-41B0-987E-769BCB8E5763}" destId="{27E67B6B-1ECA-4084-A84C-EA3249B2E9F4}" srcOrd="2" destOrd="0" presId="urn:microsoft.com/office/officeart/2005/8/layout/orgChart1"/>
    <dgm:cxn modelId="{E2E0FAE4-BCE2-4E03-944B-3E8767A74E14}" type="presParOf" srcId="{10D5DC2C-01E3-49CF-8F54-8B2733202A65}" destId="{18B4E0C3-8151-41CD-B42B-65AFC186C1EB}" srcOrd="2" destOrd="0" presId="urn:microsoft.com/office/officeart/2005/8/layout/orgChart1"/>
    <dgm:cxn modelId="{387D459E-01A0-421F-93E8-E37CD146C640}" type="presParOf" srcId="{166B6B77-E81A-47C9-8A10-76F19548ACBD}" destId="{25568C49-2DF7-4766-8850-80BE2F036611}" srcOrd="2" destOrd="0" presId="urn:microsoft.com/office/officeart/2005/8/layout/orgChart1"/>
    <dgm:cxn modelId="{FBAD44C6-A162-4FCF-939D-0B977EC9FAB7}" type="presParOf" srcId="{BDD0CA09-B26F-403B-B56A-651627BDEA2A}" destId="{FBEC98E0-8398-473B-BFDF-52186D1D2546}" srcOrd="2" destOrd="0" presId="urn:microsoft.com/office/officeart/2005/8/layout/orgChart1"/>
    <dgm:cxn modelId="{EE62971F-6539-4760-BBD3-A2A327F7FCCC}" type="presParOf" srcId="{BDD0CA09-B26F-403B-B56A-651627BDEA2A}" destId="{BF655409-B74F-4BA2-9C2B-FB898E0C34C5}" srcOrd="3" destOrd="0" presId="urn:microsoft.com/office/officeart/2005/8/layout/orgChart1"/>
    <dgm:cxn modelId="{C10189ED-9C7A-454A-8E98-34EB327D6F06}" type="presParOf" srcId="{BF655409-B74F-4BA2-9C2B-FB898E0C34C5}" destId="{23952CB2-B502-4325-BC5D-0D7887A6688B}" srcOrd="0" destOrd="0" presId="urn:microsoft.com/office/officeart/2005/8/layout/orgChart1"/>
    <dgm:cxn modelId="{E21D7E54-13EC-4246-A9D7-D3774CC4E250}" type="presParOf" srcId="{23952CB2-B502-4325-BC5D-0D7887A6688B}" destId="{31B5DAA2-8ED1-4509-8A78-8C0BFC07B63C}" srcOrd="0" destOrd="0" presId="urn:microsoft.com/office/officeart/2005/8/layout/orgChart1"/>
    <dgm:cxn modelId="{91435544-494E-4E86-94BE-7F8D889DB50E}" type="presParOf" srcId="{23952CB2-B502-4325-BC5D-0D7887A6688B}" destId="{11F2D103-B4B2-4387-9BDC-F699551CD417}" srcOrd="1" destOrd="0" presId="urn:microsoft.com/office/officeart/2005/8/layout/orgChart1"/>
    <dgm:cxn modelId="{D9D1EE1E-7394-405F-AB42-8C64974F08C3}" type="presParOf" srcId="{BF655409-B74F-4BA2-9C2B-FB898E0C34C5}" destId="{BF8CC9D0-DCF7-4930-9EE4-C826E38E7FB5}" srcOrd="1" destOrd="0" presId="urn:microsoft.com/office/officeart/2005/8/layout/orgChart1"/>
    <dgm:cxn modelId="{E1BBD622-CF6D-4082-869A-061666903A16}" type="presParOf" srcId="{BF8CC9D0-DCF7-4930-9EE4-C826E38E7FB5}" destId="{D292C657-C504-4EAB-90FC-9CB2FAB5E5E7}" srcOrd="0" destOrd="0" presId="urn:microsoft.com/office/officeart/2005/8/layout/orgChart1"/>
    <dgm:cxn modelId="{DF34D3CA-CE46-46E0-84A9-9E02DC05014C}" type="presParOf" srcId="{BF8CC9D0-DCF7-4930-9EE4-C826E38E7FB5}" destId="{E4DC1CA9-645F-4043-B1F9-D8C0341AC359}" srcOrd="1" destOrd="0" presId="urn:microsoft.com/office/officeart/2005/8/layout/orgChart1"/>
    <dgm:cxn modelId="{53BD3EA8-6456-4E23-9093-514508287380}" type="presParOf" srcId="{E4DC1CA9-645F-4043-B1F9-D8C0341AC359}" destId="{A14DDC01-50ED-4B19-8989-23D01C76F495}" srcOrd="0" destOrd="0" presId="urn:microsoft.com/office/officeart/2005/8/layout/orgChart1"/>
    <dgm:cxn modelId="{CCD94F35-36DA-4445-A572-7124D6E54CEA}" type="presParOf" srcId="{A14DDC01-50ED-4B19-8989-23D01C76F495}" destId="{65848A1C-3238-4E73-818D-FE6867B11620}" srcOrd="0" destOrd="0" presId="urn:microsoft.com/office/officeart/2005/8/layout/orgChart1"/>
    <dgm:cxn modelId="{27EFBBCB-D6C3-4BCA-ACBC-18F931ACB4B9}" type="presParOf" srcId="{A14DDC01-50ED-4B19-8989-23D01C76F495}" destId="{7153E773-CA73-4A85-9CD0-64961CDE8A55}" srcOrd="1" destOrd="0" presId="urn:microsoft.com/office/officeart/2005/8/layout/orgChart1"/>
    <dgm:cxn modelId="{8C81D40C-BDD8-4820-AC36-C11165A61A0E}" type="presParOf" srcId="{E4DC1CA9-645F-4043-B1F9-D8C0341AC359}" destId="{61DCC6D8-7BA6-4B8A-8589-57D47CE939CA}" srcOrd="1" destOrd="0" presId="urn:microsoft.com/office/officeart/2005/8/layout/orgChart1"/>
    <dgm:cxn modelId="{8B163B25-8D46-45E4-87E5-895E085D68A7}" type="presParOf" srcId="{61DCC6D8-7BA6-4B8A-8589-57D47CE939CA}" destId="{8D38E121-130D-40C3-ABBF-ADC81C6379FC}" srcOrd="0" destOrd="0" presId="urn:microsoft.com/office/officeart/2005/8/layout/orgChart1"/>
    <dgm:cxn modelId="{D18EBCB2-F034-42AF-A75A-3E7A00FE96FD}" type="presParOf" srcId="{61DCC6D8-7BA6-4B8A-8589-57D47CE939CA}" destId="{CD9E779D-E38C-4B38-9BAD-7DDDB7CBD298}" srcOrd="1" destOrd="0" presId="urn:microsoft.com/office/officeart/2005/8/layout/orgChart1"/>
    <dgm:cxn modelId="{6F92437E-3453-48EF-93D9-CB7387077600}" type="presParOf" srcId="{CD9E779D-E38C-4B38-9BAD-7DDDB7CBD298}" destId="{27811681-BE3B-46C7-8CB1-8091DD729C0B}" srcOrd="0" destOrd="0" presId="urn:microsoft.com/office/officeart/2005/8/layout/orgChart1"/>
    <dgm:cxn modelId="{D0DFD194-1B7A-40E0-A26D-01924FFF5A56}" type="presParOf" srcId="{27811681-BE3B-46C7-8CB1-8091DD729C0B}" destId="{38B2148C-E28E-4CCE-8FF2-D69416D182A7}" srcOrd="0" destOrd="0" presId="urn:microsoft.com/office/officeart/2005/8/layout/orgChart1"/>
    <dgm:cxn modelId="{23C7DEE1-944E-4027-BAC5-984B67C39667}" type="presParOf" srcId="{27811681-BE3B-46C7-8CB1-8091DD729C0B}" destId="{CF31039E-D250-4225-BAF7-B00D3B24CCF1}" srcOrd="1" destOrd="0" presId="urn:microsoft.com/office/officeart/2005/8/layout/orgChart1"/>
    <dgm:cxn modelId="{49900CC7-CEAD-41DB-8B04-AF21654A79A3}" type="presParOf" srcId="{CD9E779D-E38C-4B38-9BAD-7DDDB7CBD298}" destId="{EC80D367-1E1D-4FF3-9610-5BC55EACC43E}" srcOrd="1" destOrd="0" presId="urn:microsoft.com/office/officeart/2005/8/layout/orgChart1"/>
    <dgm:cxn modelId="{8B0232E0-31E4-4B8C-9492-9D72AE8FC140}" type="presParOf" srcId="{CD9E779D-E38C-4B38-9BAD-7DDDB7CBD298}" destId="{AF19A64E-E5DB-4B60-9D13-E20E9ACF2EFF}" srcOrd="2" destOrd="0" presId="urn:microsoft.com/office/officeart/2005/8/layout/orgChart1"/>
    <dgm:cxn modelId="{B7333683-23F8-474B-8DBF-850D676631AA}" type="presParOf" srcId="{61DCC6D8-7BA6-4B8A-8589-57D47CE939CA}" destId="{5A5BAF30-6A3F-4BD8-AC88-CC24EDCF9DB4}" srcOrd="2" destOrd="0" presId="urn:microsoft.com/office/officeart/2005/8/layout/orgChart1"/>
    <dgm:cxn modelId="{00FC25AE-5973-44F7-83C4-746EE308DCC0}" type="presParOf" srcId="{61DCC6D8-7BA6-4B8A-8589-57D47CE939CA}" destId="{CD624EEB-AE84-43FD-8AD6-1D56E73512A4}" srcOrd="3" destOrd="0" presId="urn:microsoft.com/office/officeart/2005/8/layout/orgChart1"/>
    <dgm:cxn modelId="{E2A4AA9E-AD21-492F-A316-1262CF4E799E}" type="presParOf" srcId="{CD624EEB-AE84-43FD-8AD6-1D56E73512A4}" destId="{6E706C8D-6632-4893-9B6D-444CD9F257F1}" srcOrd="0" destOrd="0" presId="urn:microsoft.com/office/officeart/2005/8/layout/orgChart1"/>
    <dgm:cxn modelId="{858777BD-6779-445F-9046-42F0BB2BE886}" type="presParOf" srcId="{6E706C8D-6632-4893-9B6D-444CD9F257F1}" destId="{EDF93CE1-6F0E-45A5-81AA-203EF7D8AAFA}" srcOrd="0" destOrd="0" presId="urn:microsoft.com/office/officeart/2005/8/layout/orgChart1"/>
    <dgm:cxn modelId="{56B2373F-B6A8-4D8C-91B5-2BBD316EA332}" type="presParOf" srcId="{6E706C8D-6632-4893-9B6D-444CD9F257F1}" destId="{108584A8-5B52-4CF0-8FE8-54CFD8E84A95}" srcOrd="1" destOrd="0" presId="urn:microsoft.com/office/officeart/2005/8/layout/orgChart1"/>
    <dgm:cxn modelId="{9735F195-928C-4CA2-B3CD-DA2CA7E05425}" type="presParOf" srcId="{CD624EEB-AE84-43FD-8AD6-1D56E73512A4}" destId="{A872EA96-B9D9-4E7E-BAA1-FC3FC4200CB4}" srcOrd="1" destOrd="0" presId="urn:microsoft.com/office/officeart/2005/8/layout/orgChart1"/>
    <dgm:cxn modelId="{B6A9ACA5-18D7-4F3D-A355-775DF81EE58A}" type="presParOf" srcId="{CD624EEB-AE84-43FD-8AD6-1D56E73512A4}" destId="{5E1E2007-10F8-4914-9C61-F3460342342A}" srcOrd="2" destOrd="0" presId="urn:microsoft.com/office/officeart/2005/8/layout/orgChart1"/>
    <dgm:cxn modelId="{52F13CC6-BE11-4F02-9132-72B6272AEA8A}" type="presParOf" srcId="{E4DC1CA9-645F-4043-B1F9-D8C0341AC359}" destId="{8CDC0313-62A6-4791-BED2-1F7C82ED8589}" srcOrd="2" destOrd="0" presId="urn:microsoft.com/office/officeart/2005/8/layout/orgChart1"/>
    <dgm:cxn modelId="{0A65719A-12A6-47F9-A857-20A59943C3D7}" type="presParOf" srcId="{BF8CC9D0-DCF7-4930-9EE4-C826E38E7FB5}" destId="{6CE39136-E92D-4BE0-8E80-2CF7842206FA}" srcOrd="2" destOrd="0" presId="urn:microsoft.com/office/officeart/2005/8/layout/orgChart1"/>
    <dgm:cxn modelId="{52A4872F-CC54-4732-9A49-265C22DACB48}" type="presParOf" srcId="{BF8CC9D0-DCF7-4930-9EE4-C826E38E7FB5}" destId="{C8018978-C48A-4FC9-8B60-228773CC83B1}" srcOrd="3" destOrd="0" presId="urn:microsoft.com/office/officeart/2005/8/layout/orgChart1"/>
    <dgm:cxn modelId="{0804893B-3F07-4CD6-8ECB-42AA97CF948B}" type="presParOf" srcId="{C8018978-C48A-4FC9-8B60-228773CC83B1}" destId="{A1F8D118-732A-4456-AD01-ED867B5E69AB}" srcOrd="0" destOrd="0" presId="urn:microsoft.com/office/officeart/2005/8/layout/orgChart1"/>
    <dgm:cxn modelId="{17345445-DC4F-4C6A-AD78-A5B36C1A69AC}" type="presParOf" srcId="{A1F8D118-732A-4456-AD01-ED867B5E69AB}" destId="{7548C246-317F-4611-A249-F80CE4CBD50C}" srcOrd="0" destOrd="0" presId="urn:microsoft.com/office/officeart/2005/8/layout/orgChart1"/>
    <dgm:cxn modelId="{354E46C3-99DA-4046-B38E-8CD80530F562}" type="presParOf" srcId="{A1F8D118-732A-4456-AD01-ED867B5E69AB}" destId="{51CF6164-527A-4013-96C0-122D68B8FAC3}" srcOrd="1" destOrd="0" presId="urn:microsoft.com/office/officeart/2005/8/layout/orgChart1"/>
    <dgm:cxn modelId="{070AF074-A7F9-47FA-AC0B-7DBEFC5FF845}" type="presParOf" srcId="{C8018978-C48A-4FC9-8B60-228773CC83B1}" destId="{EDE50320-D28B-473D-9EAC-AC6624A88E08}" srcOrd="1" destOrd="0" presId="urn:microsoft.com/office/officeart/2005/8/layout/orgChart1"/>
    <dgm:cxn modelId="{1D2D7DC1-ED90-43F9-B4CD-165AA32E1086}" type="presParOf" srcId="{C8018978-C48A-4FC9-8B60-228773CC83B1}" destId="{432A1D78-C8C1-4BAF-93E8-20B0C76FA48F}" srcOrd="2" destOrd="0" presId="urn:microsoft.com/office/officeart/2005/8/layout/orgChart1"/>
    <dgm:cxn modelId="{A1C17E99-6EBF-476C-AD91-C2B8B3AFF422}" type="presParOf" srcId="{BF655409-B74F-4BA2-9C2B-FB898E0C34C5}" destId="{D36F940B-DA6C-4670-BF0D-A3DBB6985133}" srcOrd="2" destOrd="0" presId="urn:microsoft.com/office/officeart/2005/8/layout/orgChart1"/>
    <dgm:cxn modelId="{2EB734D5-74B2-44CF-8D88-9C221F2BFA7D}" type="presParOf" srcId="{BDD0CA09-B26F-403B-B56A-651627BDEA2A}" destId="{5E136E3D-5425-4019-A8C4-549BFD3AB0BD}" srcOrd="4" destOrd="0" presId="urn:microsoft.com/office/officeart/2005/8/layout/orgChart1"/>
    <dgm:cxn modelId="{E4426E01-5E98-453A-93EF-B517E741FC5F}" type="presParOf" srcId="{BDD0CA09-B26F-403B-B56A-651627BDEA2A}" destId="{568EE32F-8F0A-4652-8031-F2E08F69344D}" srcOrd="5" destOrd="0" presId="urn:microsoft.com/office/officeart/2005/8/layout/orgChart1"/>
    <dgm:cxn modelId="{0527D41C-94FF-4E80-971F-B4EE881659E8}" type="presParOf" srcId="{568EE32F-8F0A-4652-8031-F2E08F69344D}" destId="{B2B40443-8EBA-45BC-921B-873C592C1044}" srcOrd="0" destOrd="0" presId="urn:microsoft.com/office/officeart/2005/8/layout/orgChart1"/>
    <dgm:cxn modelId="{79D5308D-FAAA-438F-B15A-EB000463B776}" type="presParOf" srcId="{B2B40443-8EBA-45BC-921B-873C592C1044}" destId="{1062791C-FCFB-4767-82F1-D72CEC88A6A1}" srcOrd="0" destOrd="0" presId="urn:microsoft.com/office/officeart/2005/8/layout/orgChart1"/>
    <dgm:cxn modelId="{05C6D1AB-DA06-4931-BD0B-7BCCCFE70DBF}" type="presParOf" srcId="{B2B40443-8EBA-45BC-921B-873C592C1044}" destId="{A8A940DE-4F95-4766-82BF-04DB72C8FB25}" srcOrd="1" destOrd="0" presId="urn:microsoft.com/office/officeart/2005/8/layout/orgChart1"/>
    <dgm:cxn modelId="{6CF2737F-E1F5-4367-A4C0-257BEC5049D4}" type="presParOf" srcId="{568EE32F-8F0A-4652-8031-F2E08F69344D}" destId="{FEB0D98F-2620-4BA6-9EE0-F2B19401ED9F}" srcOrd="1" destOrd="0" presId="urn:microsoft.com/office/officeart/2005/8/layout/orgChart1"/>
    <dgm:cxn modelId="{F37EA395-A065-42D2-BEE3-D09CCDF091FB}" type="presParOf" srcId="{FEB0D98F-2620-4BA6-9EE0-F2B19401ED9F}" destId="{446DC2E6-892C-4A48-A541-728C0BA4CE78}" srcOrd="0" destOrd="0" presId="urn:microsoft.com/office/officeart/2005/8/layout/orgChart1"/>
    <dgm:cxn modelId="{258F2F5C-A4C0-4F7F-B0E9-FF40B7063F94}" type="presParOf" srcId="{FEB0D98F-2620-4BA6-9EE0-F2B19401ED9F}" destId="{739C29B5-A2B3-4C21-986F-7D1BD50A8E9D}" srcOrd="1" destOrd="0" presId="urn:microsoft.com/office/officeart/2005/8/layout/orgChart1"/>
    <dgm:cxn modelId="{35258401-B69C-4194-B2AC-9DB489548C1F}" type="presParOf" srcId="{739C29B5-A2B3-4C21-986F-7D1BD50A8E9D}" destId="{C2F73A86-339F-4682-8DE2-F9030D478E81}" srcOrd="0" destOrd="0" presId="urn:microsoft.com/office/officeart/2005/8/layout/orgChart1"/>
    <dgm:cxn modelId="{B40FE991-620F-4059-87E2-8FEDC2E45547}" type="presParOf" srcId="{C2F73A86-339F-4682-8DE2-F9030D478E81}" destId="{68B1B330-D5B4-4DCD-ABC4-6ACB018234D5}" srcOrd="0" destOrd="0" presId="urn:microsoft.com/office/officeart/2005/8/layout/orgChart1"/>
    <dgm:cxn modelId="{7FCAC48B-AA2F-4FD8-8266-1DB88B1D4A0A}" type="presParOf" srcId="{C2F73A86-339F-4682-8DE2-F9030D478E81}" destId="{F8AD5045-165B-49EF-80B6-36610A41EC78}" srcOrd="1" destOrd="0" presId="urn:microsoft.com/office/officeart/2005/8/layout/orgChart1"/>
    <dgm:cxn modelId="{5BCF3C88-743A-41E1-89F8-553CFA3F2E17}" type="presParOf" srcId="{739C29B5-A2B3-4C21-986F-7D1BD50A8E9D}" destId="{201718E6-9A4E-4736-ADEF-BD87A9FCA098}" srcOrd="1" destOrd="0" presId="urn:microsoft.com/office/officeart/2005/8/layout/orgChart1"/>
    <dgm:cxn modelId="{946E8633-8922-4562-AFB7-9AA685F0BD9D}" type="presParOf" srcId="{201718E6-9A4E-4736-ADEF-BD87A9FCA098}" destId="{C8DF1F8F-2916-4BA5-8C71-2E3066C626F0}" srcOrd="0" destOrd="0" presId="urn:microsoft.com/office/officeart/2005/8/layout/orgChart1"/>
    <dgm:cxn modelId="{C1B211D0-E8EA-4AB4-89A7-6DFBA2D53AE6}" type="presParOf" srcId="{201718E6-9A4E-4736-ADEF-BD87A9FCA098}" destId="{97B1722B-0274-4656-AF8E-319B25D825A5}" srcOrd="1" destOrd="0" presId="urn:microsoft.com/office/officeart/2005/8/layout/orgChart1"/>
    <dgm:cxn modelId="{83EB1A40-15C5-44D8-8D4B-5A785E4B6942}" type="presParOf" srcId="{97B1722B-0274-4656-AF8E-319B25D825A5}" destId="{B08F4A46-B606-4482-9DFC-49F99FBB6DCA}" srcOrd="0" destOrd="0" presId="urn:microsoft.com/office/officeart/2005/8/layout/orgChart1"/>
    <dgm:cxn modelId="{2CC8C49B-9332-4D37-968B-B2F48195032B}" type="presParOf" srcId="{B08F4A46-B606-4482-9DFC-49F99FBB6DCA}" destId="{9F89FE75-3E75-44FD-9979-D82018C02175}" srcOrd="0" destOrd="0" presId="urn:microsoft.com/office/officeart/2005/8/layout/orgChart1"/>
    <dgm:cxn modelId="{977D0C11-5AE5-4A57-B0E9-3C2376FD8B97}" type="presParOf" srcId="{B08F4A46-B606-4482-9DFC-49F99FBB6DCA}" destId="{1FF25406-04D5-4C05-B451-77C524393776}" srcOrd="1" destOrd="0" presId="urn:microsoft.com/office/officeart/2005/8/layout/orgChart1"/>
    <dgm:cxn modelId="{D6F4B415-2E02-46FC-A71F-533B12978B8B}" type="presParOf" srcId="{97B1722B-0274-4656-AF8E-319B25D825A5}" destId="{2BE30E75-08FE-42BE-8909-E24B44F57DC1}" srcOrd="1" destOrd="0" presId="urn:microsoft.com/office/officeart/2005/8/layout/orgChart1"/>
    <dgm:cxn modelId="{F93840B3-7535-45CC-A3EA-5D7AD15321E2}" type="presParOf" srcId="{2BE30E75-08FE-42BE-8909-E24B44F57DC1}" destId="{1DA03EAB-85F2-4DAA-90AD-5F12FB38837A}" srcOrd="0" destOrd="0" presId="urn:microsoft.com/office/officeart/2005/8/layout/orgChart1"/>
    <dgm:cxn modelId="{B6AAB3E0-4187-42D3-97DF-75598056EC19}" type="presParOf" srcId="{2BE30E75-08FE-42BE-8909-E24B44F57DC1}" destId="{EA5C04F4-4FCD-46C5-A8CE-5020064AEDA7}" srcOrd="1" destOrd="0" presId="urn:microsoft.com/office/officeart/2005/8/layout/orgChart1"/>
    <dgm:cxn modelId="{CE154AA9-DA06-492F-A427-F022ECDB92E8}" type="presParOf" srcId="{EA5C04F4-4FCD-46C5-A8CE-5020064AEDA7}" destId="{520C80DA-0775-4058-88DD-CC6ADE4865FA}" srcOrd="0" destOrd="0" presId="urn:microsoft.com/office/officeart/2005/8/layout/orgChart1"/>
    <dgm:cxn modelId="{8750C8F5-BF4C-41B8-AD90-CC03A07F6565}" type="presParOf" srcId="{520C80DA-0775-4058-88DD-CC6ADE4865FA}" destId="{28064CFF-5C3F-4324-94FD-9B350A6FEFB6}" srcOrd="0" destOrd="0" presId="urn:microsoft.com/office/officeart/2005/8/layout/orgChart1"/>
    <dgm:cxn modelId="{BEF98151-A3D3-40CC-87B0-735E60EDFB70}" type="presParOf" srcId="{520C80DA-0775-4058-88DD-CC6ADE4865FA}" destId="{41263E6D-DFEF-4A19-8B7E-313D51A6DF56}" srcOrd="1" destOrd="0" presId="urn:microsoft.com/office/officeart/2005/8/layout/orgChart1"/>
    <dgm:cxn modelId="{01F2FE9E-9EEE-487E-9ACD-693DDDD5F395}" type="presParOf" srcId="{EA5C04F4-4FCD-46C5-A8CE-5020064AEDA7}" destId="{187B9AA1-CC88-4AEA-94DD-80291793FEC6}" srcOrd="1" destOrd="0" presId="urn:microsoft.com/office/officeart/2005/8/layout/orgChart1"/>
    <dgm:cxn modelId="{DC4237F0-57CE-4BA8-8332-71AC7FE10309}" type="presParOf" srcId="{EA5C04F4-4FCD-46C5-A8CE-5020064AEDA7}" destId="{5036A028-D49B-4889-A94C-5B68C303FDD3}" srcOrd="2" destOrd="0" presId="urn:microsoft.com/office/officeart/2005/8/layout/orgChart1"/>
    <dgm:cxn modelId="{D53B334B-07DE-4A17-A3E8-554B4E938964}" type="presParOf" srcId="{2BE30E75-08FE-42BE-8909-E24B44F57DC1}" destId="{85157EFA-0D17-4380-880C-FE020658DF3B}" srcOrd="2" destOrd="0" presId="urn:microsoft.com/office/officeart/2005/8/layout/orgChart1"/>
    <dgm:cxn modelId="{39D63193-6EC2-4053-9800-A7807C99D7E3}" type="presParOf" srcId="{2BE30E75-08FE-42BE-8909-E24B44F57DC1}" destId="{5AF836AF-CECF-4FAC-9047-359F169BB028}" srcOrd="3" destOrd="0" presId="urn:microsoft.com/office/officeart/2005/8/layout/orgChart1"/>
    <dgm:cxn modelId="{1913D7B7-AAED-44CD-80DF-7E3D46896B95}" type="presParOf" srcId="{5AF836AF-CECF-4FAC-9047-359F169BB028}" destId="{A85C43B1-29EE-4E62-8A03-E0F03488BC54}" srcOrd="0" destOrd="0" presId="urn:microsoft.com/office/officeart/2005/8/layout/orgChart1"/>
    <dgm:cxn modelId="{2F0FAEF6-1170-4FC3-A498-7DFED6604AE0}" type="presParOf" srcId="{A85C43B1-29EE-4E62-8A03-E0F03488BC54}" destId="{8B91EB9A-5FB7-4F2F-8BDD-31CBA391F6A9}" srcOrd="0" destOrd="0" presId="urn:microsoft.com/office/officeart/2005/8/layout/orgChart1"/>
    <dgm:cxn modelId="{47A7C6D5-8ECC-4B2B-A8E7-1857A3109E28}" type="presParOf" srcId="{A85C43B1-29EE-4E62-8A03-E0F03488BC54}" destId="{04A3440C-CE61-499E-BA45-1312ED902323}" srcOrd="1" destOrd="0" presId="urn:microsoft.com/office/officeart/2005/8/layout/orgChart1"/>
    <dgm:cxn modelId="{BEA4D0D8-6E67-41ED-A5D1-655927D39E8B}" type="presParOf" srcId="{5AF836AF-CECF-4FAC-9047-359F169BB028}" destId="{96499D4F-EEF3-4CCB-818A-B8F5B5C47A79}" srcOrd="1" destOrd="0" presId="urn:microsoft.com/office/officeart/2005/8/layout/orgChart1"/>
    <dgm:cxn modelId="{21B3D20C-D6A5-4C2C-8865-6B1116F83F57}" type="presParOf" srcId="{5AF836AF-CECF-4FAC-9047-359F169BB028}" destId="{513DCFDF-163C-4BD0-B56D-019398E57C6D}" srcOrd="2" destOrd="0" presId="urn:microsoft.com/office/officeart/2005/8/layout/orgChart1"/>
    <dgm:cxn modelId="{80F21D99-6391-44A4-AE4A-DF03962EC090}" type="presParOf" srcId="{97B1722B-0274-4656-AF8E-319B25D825A5}" destId="{0F7DDDA1-3700-44B5-A32D-A8A6E7A7CD8A}" srcOrd="2" destOrd="0" presId="urn:microsoft.com/office/officeart/2005/8/layout/orgChart1"/>
    <dgm:cxn modelId="{0081778C-676E-4FDE-B55F-13DA2B42E8FE}" type="presParOf" srcId="{739C29B5-A2B3-4C21-986F-7D1BD50A8E9D}" destId="{D69D1711-8027-46E7-8B9E-934CD51204A4}" srcOrd="2" destOrd="0" presId="urn:microsoft.com/office/officeart/2005/8/layout/orgChart1"/>
    <dgm:cxn modelId="{45503696-30B9-41A1-A0C4-0E83A13F3D0A}" type="presParOf" srcId="{FEB0D98F-2620-4BA6-9EE0-F2B19401ED9F}" destId="{047A2D0C-0362-4304-84AE-57F7C37AFA07}" srcOrd="2" destOrd="0" presId="urn:microsoft.com/office/officeart/2005/8/layout/orgChart1"/>
    <dgm:cxn modelId="{68F69CA8-4AD5-4F13-BD1E-0E7AEFFA11F9}" type="presParOf" srcId="{FEB0D98F-2620-4BA6-9EE0-F2B19401ED9F}" destId="{2D0585EE-6D2F-411D-9ED6-12A56529C862}" srcOrd="3" destOrd="0" presId="urn:microsoft.com/office/officeart/2005/8/layout/orgChart1"/>
    <dgm:cxn modelId="{05045DDC-23FD-4262-B4E7-A7B8CDE11342}" type="presParOf" srcId="{2D0585EE-6D2F-411D-9ED6-12A56529C862}" destId="{242E6EE4-2E24-45B9-9684-45814E62DFE9}" srcOrd="0" destOrd="0" presId="urn:microsoft.com/office/officeart/2005/8/layout/orgChart1"/>
    <dgm:cxn modelId="{D286EDE5-EED8-4FCB-8F31-FF9079DE9977}" type="presParOf" srcId="{242E6EE4-2E24-45B9-9684-45814E62DFE9}" destId="{05575195-0900-49B2-9348-7E14CCCDCE70}" srcOrd="0" destOrd="0" presId="urn:microsoft.com/office/officeart/2005/8/layout/orgChart1"/>
    <dgm:cxn modelId="{5C48957A-1F2F-44F2-B651-3231A1EAE672}" type="presParOf" srcId="{242E6EE4-2E24-45B9-9684-45814E62DFE9}" destId="{83439137-500B-49D8-8580-CBE8EF1A123A}" srcOrd="1" destOrd="0" presId="urn:microsoft.com/office/officeart/2005/8/layout/orgChart1"/>
    <dgm:cxn modelId="{3F01AD32-8246-47B5-9453-ED5B8681B86F}" type="presParOf" srcId="{2D0585EE-6D2F-411D-9ED6-12A56529C862}" destId="{8A094764-A811-4A0E-BD15-9AB08D59D51B}" srcOrd="1" destOrd="0" presId="urn:microsoft.com/office/officeart/2005/8/layout/orgChart1"/>
    <dgm:cxn modelId="{802A38CF-E523-4AF2-B268-BF00AE5FE264}" type="presParOf" srcId="{2D0585EE-6D2F-411D-9ED6-12A56529C862}" destId="{42D5616C-3889-4DFB-88B5-A5BF07A567F2}" srcOrd="2" destOrd="0" presId="urn:microsoft.com/office/officeart/2005/8/layout/orgChart1"/>
    <dgm:cxn modelId="{C9460AAD-D4CF-46CF-984B-3FE9342F394C}" type="presParOf" srcId="{568EE32F-8F0A-4652-8031-F2E08F69344D}" destId="{1892B49D-0636-4C56-B749-BC4AE6CB5C2E}" srcOrd="2" destOrd="0" presId="urn:microsoft.com/office/officeart/2005/8/layout/orgChart1"/>
    <dgm:cxn modelId="{594CCB71-2E44-4497-B07E-211E41BBE9EC}" type="presParOf" srcId="{5CDA1C83-B5C7-40C1-89E2-F091BF726544}" destId="{FFFC8C34-C035-45D0-8C08-9935C27DF3A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A2D0C-0362-4304-84AE-57F7C37AFA07}">
      <dsp:nvSpPr>
        <dsp:cNvPr id="0" name=""/>
        <dsp:cNvSpPr/>
      </dsp:nvSpPr>
      <dsp:spPr>
        <a:xfrm>
          <a:off x="10012828" y="2222950"/>
          <a:ext cx="846392" cy="293789"/>
        </a:xfrm>
        <a:custGeom>
          <a:avLst/>
          <a:gdLst/>
          <a:ahLst/>
          <a:cxnLst/>
          <a:rect l="0" t="0" r="0" b="0"/>
          <a:pathLst>
            <a:path>
              <a:moveTo>
                <a:pt x="0" y="0"/>
              </a:moveTo>
              <a:lnTo>
                <a:pt x="0" y="146894"/>
              </a:lnTo>
              <a:lnTo>
                <a:pt x="846392" y="146894"/>
              </a:lnTo>
              <a:lnTo>
                <a:pt x="846392" y="2937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157EFA-0D17-4380-880C-FE020658DF3B}">
      <dsp:nvSpPr>
        <dsp:cNvPr id="0" name=""/>
        <dsp:cNvSpPr/>
      </dsp:nvSpPr>
      <dsp:spPr>
        <a:xfrm>
          <a:off x="8606838" y="4209524"/>
          <a:ext cx="209849" cy="1636824"/>
        </a:xfrm>
        <a:custGeom>
          <a:avLst/>
          <a:gdLst/>
          <a:ahLst/>
          <a:cxnLst/>
          <a:rect l="0" t="0" r="0" b="0"/>
          <a:pathLst>
            <a:path>
              <a:moveTo>
                <a:pt x="0" y="0"/>
              </a:moveTo>
              <a:lnTo>
                <a:pt x="0" y="1636824"/>
              </a:lnTo>
              <a:lnTo>
                <a:pt x="209849" y="16368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A03EAB-85F2-4DAA-90AD-5F12FB38837A}">
      <dsp:nvSpPr>
        <dsp:cNvPr id="0" name=""/>
        <dsp:cNvSpPr/>
      </dsp:nvSpPr>
      <dsp:spPr>
        <a:xfrm>
          <a:off x="8606838" y="4209524"/>
          <a:ext cx="209849" cy="643537"/>
        </a:xfrm>
        <a:custGeom>
          <a:avLst/>
          <a:gdLst/>
          <a:ahLst/>
          <a:cxnLst/>
          <a:rect l="0" t="0" r="0" b="0"/>
          <a:pathLst>
            <a:path>
              <a:moveTo>
                <a:pt x="0" y="0"/>
              </a:moveTo>
              <a:lnTo>
                <a:pt x="0" y="643537"/>
              </a:lnTo>
              <a:lnTo>
                <a:pt x="209849" y="6435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DF1F8F-2916-4BA5-8C71-2E3066C626F0}">
      <dsp:nvSpPr>
        <dsp:cNvPr id="0" name=""/>
        <dsp:cNvSpPr/>
      </dsp:nvSpPr>
      <dsp:spPr>
        <a:xfrm>
          <a:off x="9120716" y="3216237"/>
          <a:ext cx="91440" cy="293789"/>
        </a:xfrm>
        <a:custGeom>
          <a:avLst/>
          <a:gdLst/>
          <a:ahLst/>
          <a:cxnLst/>
          <a:rect l="0" t="0" r="0" b="0"/>
          <a:pathLst>
            <a:path>
              <a:moveTo>
                <a:pt x="45720" y="0"/>
              </a:moveTo>
              <a:lnTo>
                <a:pt x="45720" y="2937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6DC2E6-892C-4A48-A541-728C0BA4CE78}">
      <dsp:nvSpPr>
        <dsp:cNvPr id="0" name=""/>
        <dsp:cNvSpPr/>
      </dsp:nvSpPr>
      <dsp:spPr>
        <a:xfrm>
          <a:off x="9166436" y="2222950"/>
          <a:ext cx="846392" cy="293789"/>
        </a:xfrm>
        <a:custGeom>
          <a:avLst/>
          <a:gdLst/>
          <a:ahLst/>
          <a:cxnLst/>
          <a:rect l="0" t="0" r="0" b="0"/>
          <a:pathLst>
            <a:path>
              <a:moveTo>
                <a:pt x="846392" y="0"/>
              </a:moveTo>
              <a:lnTo>
                <a:pt x="846392" y="146894"/>
              </a:lnTo>
              <a:lnTo>
                <a:pt x="0" y="146894"/>
              </a:lnTo>
              <a:lnTo>
                <a:pt x="0" y="2937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136E3D-5425-4019-A8C4-549BFD3AB0BD}">
      <dsp:nvSpPr>
        <dsp:cNvPr id="0" name=""/>
        <dsp:cNvSpPr/>
      </dsp:nvSpPr>
      <dsp:spPr>
        <a:xfrm>
          <a:off x="6204063" y="1229664"/>
          <a:ext cx="3808764" cy="293789"/>
        </a:xfrm>
        <a:custGeom>
          <a:avLst/>
          <a:gdLst/>
          <a:ahLst/>
          <a:cxnLst/>
          <a:rect l="0" t="0" r="0" b="0"/>
          <a:pathLst>
            <a:path>
              <a:moveTo>
                <a:pt x="0" y="0"/>
              </a:moveTo>
              <a:lnTo>
                <a:pt x="0" y="146894"/>
              </a:lnTo>
              <a:lnTo>
                <a:pt x="3808764" y="146894"/>
              </a:lnTo>
              <a:lnTo>
                <a:pt x="3808764" y="2937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E39136-E92D-4BE0-8E80-2CF7842206FA}">
      <dsp:nvSpPr>
        <dsp:cNvPr id="0" name=""/>
        <dsp:cNvSpPr/>
      </dsp:nvSpPr>
      <dsp:spPr>
        <a:xfrm>
          <a:off x="6627259" y="2222950"/>
          <a:ext cx="846392" cy="293789"/>
        </a:xfrm>
        <a:custGeom>
          <a:avLst/>
          <a:gdLst/>
          <a:ahLst/>
          <a:cxnLst/>
          <a:rect l="0" t="0" r="0" b="0"/>
          <a:pathLst>
            <a:path>
              <a:moveTo>
                <a:pt x="0" y="0"/>
              </a:moveTo>
              <a:lnTo>
                <a:pt x="0" y="146894"/>
              </a:lnTo>
              <a:lnTo>
                <a:pt x="846392" y="146894"/>
              </a:lnTo>
              <a:lnTo>
                <a:pt x="846392" y="2937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5BAF30-6A3F-4BD8-AC88-CC24EDCF9DB4}">
      <dsp:nvSpPr>
        <dsp:cNvPr id="0" name=""/>
        <dsp:cNvSpPr/>
      </dsp:nvSpPr>
      <dsp:spPr>
        <a:xfrm>
          <a:off x="5221269" y="3216237"/>
          <a:ext cx="209849" cy="1636824"/>
        </a:xfrm>
        <a:custGeom>
          <a:avLst/>
          <a:gdLst/>
          <a:ahLst/>
          <a:cxnLst/>
          <a:rect l="0" t="0" r="0" b="0"/>
          <a:pathLst>
            <a:path>
              <a:moveTo>
                <a:pt x="0" y="0"/>
              </a:moveTo>
              <a:lnTo>
                <a:pt x="0" y="1636824"/>
              </a:lnTo>
              <a:lnTo>
                <a:pt x="209849" y="16368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38E121-130D-40C3-ABBF-ADC81C6379FC}">
      <dsp:nvSpPr>
        <dsp:cNvPr id="0" name=""/>
        <dsp:cNvSpPr/>
      </dsp:nvSpPr>
      <dsp:spPr>
        <a:xfrm>
          <a:off x="5221269" y="3216237"/>
          <a:ext cx="209849" cy="643537"/>
        </a:xfrm>
        <a:custGeom>
          <a:avLst/>
          <a:gdLst/>
          <a:ahLst/>
          <a:cxnLst/>
          <a:rect l="0" t="0" r="0" b="0"/>
          <a:pathLst>
            <a:path>
              <a:moveTo>
                <a:pt x="0" y="0"/>
              </a:moveTo>
              <a:lnTo>
                <a:pt x="0" y="643537"/>
              </a:lnTo>
              <a:lnTo>
                <a:pt x="209849" y="6435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92C657-C504-4EAB-90FC-9CB2FAB5E5E7}">
      <dsp:nvSpPr>
        <dsp:cNvPr id="0" name=""/>
        <dsp:cNvSpPr/>
      </dsp:nvSpPr>
      <dsp:spPr>
        <a:xfrm>
          <a:off x="5780867" y="2222950"/>
          <a:ext cx="846392" cy="293789"/>
        </a:xfrm>
        <a:custGeom>
          <a:avLst/>
          <a:gdLst/>
          <a:ahLst/>
          <a:cxnLst/>
          <a:rect l="0" t="0" r="0" b="0"/>
          <a:pathLst>
            <a:path>
              <a:moveTo>
                <a:pt x="846392" y="0"/>
              </a:moveTo>
              <a:lnTo>
                <a:pt x="846392" y="146894"/>
              </a:lnTo>
              <a:lnTo>
                <a:pt x="0" y="146894"/>
              </a:lnTo>
              <a:lnTo>
                <a:pt x="0" y="2937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EC98E0-8398-473B-BFDF-52186D1D2546}">
      <dsp:nvSpPr>
        <dsp:cNvPr id="0" name=""/>
        <dsp:cNvSpPr/>
      </dsp:nvSpPr>
      <dsp:spPr>
        <a:xfrm>
          <a:off x="6204063" y="1229664"/>
          <a:ext cx="423196" cy="293789"/>
        </a:xfrm>
        <a:custGeom>
          <a:avLst/>
          <a:gdLst/>
          <a:ahLst/>
          <a:cxnLst/>
          <a:rect l="0" t="0" r="0" b="0"/>
          <a:pathLst>
            <a:path>
              <a:moveTo>
                <a:pt x="0" y="0"/>
              </a:moveTo>
              <a:lnTo>
                <a:pt x="0" y="146894"/>
              </a:lnTo>
              <a:lnTo>
                <a:pt x="423196" y="146894"/>
              </a:lnTo>
              <a:lnTo>
                <a:pt x="423196" y="2937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1F550F-58A6-4721-ABCF-0343396856F4}">
      <dsp:nvSpPr>
        <dsp:cNvPr id="0" name=""/>
        <dsp:cNvSpPr/>
      </dsp:nvSpPr>
      <dsp:spPr>
        <a:xfrm>
          <a:off x="3528485" y="3216237"/>
          <a:ext cx="209849" cy="643537"/>
        </a:xfrm>
        <a:custGeom>
          <a:avLst/>
          <a:gdLst/>
          <a:ahLst/>
          <a:cxnLst/>
          <a:rect l="0" t="0" r="0" b="0"/>
          <a:pathLst>
            <a:path>
              <a:moveTo>
                <a:pt x="0" y="0"/>
              </a:moveTo>
              <a:lnTo>
                <a:pt x="0" y="643537"/>
              </a:lnTo>
              <a:lnTo>
                <a:pt x="209849" y="6435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92464A-6C78-4BE3-B8B1-03BB5DD412B6}">
      <dsp:nvSpPr>
        <dsp:cNvPr id="0" name=""/>
        <dsp:cNvSpPr/>
      </dsp:nvSpPr>
      <dsp:spPr>
        <a:xfrm>
          <a:off x="2395298" y="2222950"/>
          <a:ext cx="1692784" cy="293789"/>
        </a:xfrm>
        <a:custGeom>
          <a:avLst/>
          <a:gdLst/>
          <a:ahLst/>
          <a:cxnLst/>
          <a:rect l="0" t="0" r="0" b="0"/>
          <a:pathLst>
            <a:path>
              <a:moveTo>
                <a:pt x="0" y="0"/>
              </a:moveTo>
              <a:lnTo>
                <a:pt x="0" y="146894"/>
              </a:lnTo>
              <a:lnTo>
                <a:pt x="1692784" y="146894"/>
              </a:lnTo>
              <a:lnTo>
                <a:pt x="1692784" y="2937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307F7F-D990-4713-8086-2AEF2AE77D53}">
      <dsp:nvSpPr>
        <dsp:cNvPr id="0" name=""/>
        <dsp:cNvSpPr/>
      </dsp:nvSpPr>
      <dsp:spPr>
        <a:xfrm>
          <a:off x="1835700" y="3216237"/>
          <a:ext cx="209849" cy="643537"/>
        </a:xfrm>
        <a:custGeom>
          <a:avLst/>
          <a:gdLst/>
          <a:ahLst/>
          <a:cxnLst/>
          <a:rect l="0" t="0" r="0" b="0"/>
          <a:pathLst>
            <a:path>
              <a:moveTo>
                <a:pt x="0" y="0"/>
              </a:moveTo>
              <a:lnTo>
                <a:pt x="0" y="643537"/>
              </a:lnTo>
              <a:lnTo>
                <a:pt x="209849" y="6435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05C82E-5A8E-4601-B84F-05A1D1A9DA90}">
      <dsp:nvSpPr>
        <dsp:cNvPr id="0" name=""/>
        <dsp:cNvSpPr/>
      </dsp:nvSpPr>
      <dsp:spPr>
        <a:xfrm>
          <a:off x="2349578" y="2222950"/>
          <a:ext cx="91440" cy="293789"/>
        </a:xfrm>
        <a:custGeom>
          <a:avLst/>
          <a:gdLst/>
          <a:ahLst/>
          <a:cxnLst/>
          <a:rect l="0" t="0" r="0" b="0"/>
          <a:pathLst>
            <a:path>
              <a:moveTo>
                <a:pt x="45720" y="0"/>
              </a:moveTo>
              <a:lnTo>
                <a:pt x="45720" y="2937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209899-4364-4B41-A04F-4E025BAAD3A9}">
      <dsp:nvSpPr>
        <dsp:cNvPr id="0" name=""/>
        <dsp:cNvSpPr/>
      </dsp:nvSpPr>
      <dsp:spPr>
        <a:xfrm>
          <a:off x="142916" y="4209524"/>
          <a:ext cx="209849" cy="1636824"/>
        </a:xfrm>
        <a:custGeom>
          <a:avLst/>
          <a:gdLst/>
          <a:ahLst/>
          <a:cxnLst/>
          <a:rect l="0" t="0" r="0" b="0"/>
          <a:pathLst>
            <a:path>
              <a:moveTo>
                <a:pt x="0" y="0"/>
              </a:moveTo>
              <a:lnTo>
                <a:pt x="0" y="1636824"/>
              </a:lnTo>
              <a:lnTo>
                <a:pt x="209849" y="16368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8CB921-B8E8-4ECF-992A-09FF39BFCCC1}">
      <dsp:nvSpPr>
        <dsp:cNvPr id="0" name=""/>
        <dsp:cNvSpPr/>
      </dsp:nvSpPr>
      <dsp:spPr>
        <a:xfrm>
          <a:off x="142916" y="4209524"/>
          <a:ext cx="209849" cy="643537"/>
        </a:xfrm>
        <a:custGeom>
          <a:avLst/>
          <a:gdLst/>
          <a:ahLst/>
          <a:cxnLst/>
          <a:rect l="0" t="0" r="0" b="0"/>
          <a:pathLst>
            <a:path>
              <a:moveTo>
                <a:pt x="0" y="0"/>
              </a:moveTo>
              <a:lnTo>
                <a:pt x="0" y="643537"/>
              </a:lnTo>
              <a:lnTo>
                <a:pt x="209849" y="6435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334362-6311-42BB-98AF-596768834C39}">
      <dsp:nvSpPr>
        <dsp:cNvPr id="0" name=""/>
        <dsp:cNvSpPr/>
      </dsp:nvSpPr>
      <dsp:spPr>
        <a:xfrm>
          <a:off x="656794" y="3216237"/>
          <a:ext cx="91440" cy="293789"/>
        </a:xfrm>
        <a:custGeom>
          <a:avLst/>
          <a:gdLst/>
          <a:ahLst/>
          <a:cxnLst/>
          <a:rect l="0" t="0" r="0" b="0"/>
          <a:pathLst>
            <a:path>
              <a:moveTo>
                <a:pt x="45720" y="0"/>
              </a:moveTo>
              <a:lnTo>
                <a:pt x="45720" y="2937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FF8DF4-CA7F-4C07-A48D-A2B577447F32}">
      <dsp:nvSpPr>
        <dsp:cNvPr id="0" name=""/>
        <dsp:cNvSpPr/>
      </dsp:nvSpPr>
      <dsp:spPr>
        <a:xfrm>
          <a:off x="702514" y="2222950"/>
          <a:ext cx="1692784" cy="293789"/>
        </a:xfrm>
        <a:custGeom>
          <a:avLst/>
          <a:gdLst/>
          <a:ahLst/>
          <a:cxnLst/>
          <a:rect l="0" t="0" r="0" b="0"/>
          <a:pathLst>
            <a:path>
              <a:moveTo>
                <a:pt x="1692784" y="0"/>
              </a:moveTo>
              <a:lnTo>
                <a:pt x="1692784" y="146894"/>
              </a:lnTo>
              <a:lnTo>
                <a:pt x="0" y="146894"/>
              </a:lnTo>
              <a:lnTo>
                <a:pt x="0" y="2937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5FD6FD-9591-429A-98B6-0159D97B4F23}">
      <dsp:nvSpPr>
        <dsp:cNvPr id="0" name=""/>
        <dsp:cNvSpPr/>
      </dsp:nvSpPr>
      <dsp:spPr>
        <a:xfrm>
          <a:off x="2395298" y="1229664"/>
          <a:ext cx="3808764" cy="293789"/>
        </a:xfrm>
        <a:custGeom>
          <a:avLst/>
          <a:gdLst/>
          <a:ahLst/>
          <a:cxnLst/>
          <a:rect l="0" t="0" r="0" b="0"/>
          <a:pathLst>
            <a:path>
              <a:moveTo>
                <a:pt x="3808764" y="0"/>
              </a:moveTo>
              <a:lnTo>
                <a:pt x="3808764" y="146894"/>
              </a:lnTo>
              <a:lnTo>
                <a:pt x="0" y="146894"/>
              </a:lnTo>
              <a:lnTo>
                <a:pt x="0" y="2937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00BAB3-A4F9-48FB-A702-5FBD1962E29F}">
      <dsp:nvSpPr>
        <dsp:cNvPr id="0" name=""/>
        <dsp:cNvSpPr/>
      </dsp:nvSpPr>
      <dsp:spPr>
        <a:xfrm>
          <a:off x="5504565" y="530166"/>
          <a:ext cx="1398995" cy="699497"/>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Player</a:t>
          </a:r>
        </a:p>
      </dsp:txBody>
      <dsp:txXfrm>
        <a:off x="5504565" y="530166"/>
        <a:ext cx="1398995" cy="699497"/>
      </dsp:txXfrm>
    </dsp:sp>
    <dsp:sp modelId="{37E8182E-5704-45BE-AB1D-06EFE37FC702}">
      <dsp:nvSpPr>
        <dsp:cNvPr id="0" name=""/>
        <dsp:cNvSpPr/>
      </dsp:nvSpPr>
      <dsp:spPr>
        <a:xfrm>
          <a:off x="1695801" y="1523453"/>
          <a:ext cx="1398995" cy="699497"/>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Spin</a:t>
          </a:r>
        </a:p>
      </dsp:txBody>
      <dsp:txXfrm>
        <a:off x="1695801" y="1523453"/>
        <a:ext cx="1398995" cy="699497"/>
      </dsp:txXfrm>
    </dsp:sp>
    <dsp:sp modelId="{93D71690-5AEE-4F01-BE63-4A9E8A00F3E3}">
      <dsp:nvSpPr>
        <dsp:cNvPr id="0" name=""/>
        <dsp:cNvSpPr/>
      </dsp:nvSpPr>
      <dsp:spPr>
        <a:xfrm>
          <a:off x="3016" y="2516739"/>
          <a:ext cx="1398995" cy="699497"/>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t>
          </a:r>
        </a:p>
      </dsp:txBody>
      <dsp:txXfrm>
        <a:off x="3016" y="2516739"/>
        <a:ext cx="1398995" cy="699497"/>
      </dsp:txXfrm>
    </dsp:sp>
    <dsp:sp modelId="{FAA11505-1AAD-4757-AA95-04ABA781C54D}">
      <dsp:nvSpPr>
        <dsp:cNvPr id="0" name=""/>
        <dsp:cNvSpPr/>
      </dsp:nvSpPr>
      <dsp:spPr>
        <a:xfrm>
          <a:off x="3016" y="3510026"/>
          <a:ext cx="1398995" cy="699497"/>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Guess</a:t>
          </a:r>
        </a:p>
      </dsp:txBody>
      <dsp:txXfrm>
        <a:off x="3016" y="3510026"/>
        <a:ext cx="1398995" cy="699497"/>
      </dsp:txXfrm>
    </dsp:sp>
    <dsp:sp modelId="{C4D4D527-177E-4686-A3F9-E0C722D99CBC}">
      <dsp:nvSpPr>
        <dsp:cNvPr id="0" name=""/>
        <dsp:cNvSpPr/>
      </dsp:nvSpPr>
      <dsp:spPr>
        <a:xfrm>
          <a:off x="352765" y="4503313"/>
          <a:ext cx="1398995" cy="699497"/>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 Reveal, Update, Play Again</a:t>
          </a:r>
        </a:p>
      </dsp:txBody>
      <dsp:txXfrm>
        <a:off x="352765" y="4503313"/>
        <a:ext cx="1398995" cy="699497"/>
      </dsp:txXfrm>
    </dsp:sp>
    <dsp:sp modelId="{A3C0E6FA-8838-4D9D-8AB7-E82B90A19FA7}">
      <dsp:nvSpPr>
        <dsp:cNvPr id="0" name=""/>
        <dsp:cNvSpPr/>
      </dsp:nvSpPr>
      <dsp:spPr>
        <a:xfrm>
          <a:off x="352765" y="5496599"/>
          <a:ext cx="1398995" cy="699497"/>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Next Player</a:t>
          </a:r>
        </a:p>
      </dsp:txBody>
      <dsp:txXfrm>
        <a:off x="352765" y="5496599"/>
        <a:ext cx="1398995" cy="699497"/>
      </dsp:txXfrm>
    </dsp:sp>
    <dsp:sp modelId="{10951D08-42B2-4DF5-AFB8-A1F597B0ED48}">
      <dsp:nvSpPr>
        <dsp:cNvPr id="0" name=""/>
        <dsp:cNvSpPr/>
      </dsp:nvSpPr>
      <dsp:spPr>
        <a:xfrm>
          <a:off x="1695801" y="2516739"/>
          <a:ext cx="1398995" cy="699497"/>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Lose Turn</a:t>
          </a:r>
        </a:p>
      </dsp:txBody>
      <dsp:txXfrm>
        <a:off x="1695801" y="2516739"/>
        <a:ext cx="1398995" cy="699497"/>
      </dsp:txXfrm>
    </dsp:sp>
    <dsp:sp modelId="{6E9B6FE4-E930-44C1-8FEB-87E1D256DF2D}">
      <dsp:nvSpPr>
        <dsp:cNvPr id="0" name=""/>
        <dsp:cNvSpPr/>
      </dsp:nvSpPr>
      <dsp:spPr>
        <a:xfrm>
          <a:off x="2045549" y="3510026"/>
          <a:ext cx="1398995" cy="699497"/>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Next Player</a:t>
          </a:r>
        </a:p>
      </dsp:txBody>
      <dsp:txXfrm>
        <a:off x="2045549" y="3510026"/>
        <a:ext cx="1398995" cy="699497"/>
      </dsp:txXfrm>
    </dsp:sp>
    <dsp:sp modelId="{79444FF5-88EA-4871-94D1-3ECE9C1E236A}">
      <dsp:nvSpPr>
        <dsp:cNvPr id="0" name=""/>
        <dsp:cNvSpPr/>
      </dsp:nvSpPr>
      <dsp:spPr>
        <a:xfrm>
          <a:off x="3388585" y="2516739"/>
          <a:ext cx="1398995" cy="699497"/>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Bankrupt</a:t>
          </a:r>
        </a:p>
      </dsp:txBody>
      <dsp:txXfrm>
        <a:off x="3388585" y="2516739"/>
        <a:ext cx="1398995" cy="699497"/>
      </dsp:txXfrm>
    </dsp:sp>
    <dsp:sp modelId="{FA410839-4D64-4C4A-BA12-20FE16A9C9E3}">
      <dsp:nvSpPr>
        <dsp:cNvPr id="0" name=""/>
        <dsp:cNvSpPr/>
      </dsp:nvSpPr>
      <dsp:spPr>
        <a:xfrm>
          <a:off x="3738334" y="3510026"/>
          <a:ext cx="1398995" cy="699497"/>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Next Player &amp; $0</a:t>
          </a:r>
        </a:p>
      </dsp:txBody>
      <dsp:txXfrm>
        <a:off x="3738334" y="3510026"/>
        <a:ext cx="1398995" cy="699497"/>
      </dsp:txXfrm>
    </dsp:sp>
    <dsp:sp modelId="{31B5DAA2-8ED1-4509-8A78-8C0BFC07B63C}">
      <dsp:nvSpPr>
        <dsp:cNvPr id="0" name=""/>
        <dsp:cNvSpPr/>
      </dsp:nvSpPr>
      <dsp:spPr>
        <a:xfrm>
          <a:off x="5927762" y="1523453"/>
          <a:ext cx="1398995" cy="6994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Buy Vowel</a:t>
          </a:r>
        </a:p>
      </dsp:txBody>
      <dsp:txXfrm>
        <a:off x="5927762" y="1523453"/>
        <a:ext cx="1398995" cy="699497"/>
      </dsp:txXfrm>
    </dsp:sp>
    <dsp:sp modelId="{65848A1C-3238-4E73-818D-FE6867B11620}">
      <dsp:nvSpPr>
        <dsp:cNvPr id="0" name=""/>
        <dsp:cNvSpPr/>
      </dsp:nvSpPr>
      <dsp:spPr>
        <a:xfrm>
          <a:off x="5081369" y="2516739"/>
          <a:ext cx="1398995" cy="6994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 $250 &amp; Guess</a:t>
          </a:r>
        </a:p>
      </dsp:txBody>
      <dsp:txXfrm>
        <a:off x="5081369" y="2516739"/>
        <a:ext cx="1398995" cy="699497"/>
      </dsp:txXfrm>
    </dsp:sp>
    <dsp:sp modelId="{38B2148C-E28E-4CCE-8FF2-D69416D182A7}">
      <dsp:nvSpPr>
        <dsp:cNvPr id="0" name=""/>
        <dsp:cNvSpPr/>
      </dsp:nvSpPr>
      <dsp:spPr>
        <a:xfrm>
          <a:off x="5431118" y="3510026"/>
          <a:ext cx="1398995" cy="6994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Reveal, Update, Play Again</a:t>
          </a:r>
        </a:p>
      </dsp:txBody>
      <dsp:txXfrm>
        <a:off x="5431118" y="3510026"/>
        <a:ext cx="1398995" cy="699497"/>
      </dsp:txXfrm>
    </dsp:sp>
    <dsp:sp modelId="{EDF93CE1-6F0E-45A5-81AA-203EF7D8AAFA}">
      <dsp:nvSpPr>
        <dsp:cNvPr id="0" name=""/>
        <dsp:cNvSpPr/>
      </dsp:nvSpPr>
      <dsp:spPr>
        <a:xfrm>
          <a:off x="5431118" y="4503313"/>
          <a:ext cx="1398995" cy="6994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Next Player</a:t>
          </a:r>
        </a:p>
      </dsp:txBody>
      <dsp:txXfrm>
        <a:off x="5431118" y="4503313"/>
        <a:ext cx="1398995" cy="699497"/>
      </dsp:txXfrm>
    </dsp:sp>
    <dsp:sp modelId="{7548C246-317F-4611-A249-F80CE4CBD50C}">
      <dsp:nvSpPr>
        <dsp:cNvPr id="0" name=""/>
        <dsp:cNvSpPr/>
      </dsp:nvSpPr>
      <dsp:spPr>
        <a:xfrm>
          <a:off x="6774154" y="2516739"/>
          <a:ext cx="1398995" cy="6994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Next Player</a:t>
          </a:r>
        </a:p>
      </dsp:txBody>
      <dsp:txXfrm>
        <a:off x="6774154" y="2516739"/>
        <a:ext cx="1398995" cy="699497"/>
      </dsp:txXfrm>
    </dsp:sp>
    <dsp:sp modelId="{1062791C-FCFB-4767-82F1-D72CEC88A6A1}">
      <dsp:nvSpPr>
        <dsp:cNvPr id="0" name=""/>
        <dsp:cNvSpPr/>
      </dsp:nvSpPr>
      <dsp:spPr>
        <a:xfrm>
          <a:off x="9313330" y="1523453"/>
          <a:ext cx="1398995" cy="699497"/>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Solve</a:t>
          </a:r>
        </a:p>
      </dsp:txBody>
      <dsp:txXfrm>
        <a:off x="9313330" y="1523453"/>
        <a:ext cx="1398995" cy="699497"/>
      </dsp:txXfrm>
    </dsp:sp>
    <dsp:sp modelId="{68B1B330-D5B4-4DCD-ABC4-6ACB018234D5}">
      <dsp:nvSpPr>
        <dsp:cNvPr id="0" name=""/>
        <dsp:cNvSpPr/>
      </dsp:nvSpPr>
      <dsp:spPr>
        <a:xfrm>
          <a:off x="8466938" y="2516739"/>
          <a:ext cx="1398995" cy="699497"/>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 to Total</a:t>
          </a:r>
        </a:p>
      </dsp:txBody>
      <dsp:txXfrm>
        <a:off x="8466938" y="2516739"/>
        <a:ext cx="1398995" cy="699497"/>
      </dsp:txXfrm>
    </dsp:sp>
    <dsp:sp modelId="{9F89FE75-3E75-44FD-9979-D82018C02175}">
      <dsp:nvSpPr>
        <dsp:cNvPr id="0" name=""/>
        <dsp:cNvSpPr/>
      </dsp:nvSpPr>
      <dsp:spPr>
        <a:xfrm>
          <a:off x="8466938" y="3510026"/>
          <a:ext cx="1398995" cy="699497"/>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Reveal, Play Again?</a:t>
          </a:r>
        </a:p>
      </dsp:txBody>
      <dsp:txXfrm>
        <a:off x="8466938" y="3510026"/>
        <a:ext cx="1398995" cy="699497"/>
      </dsp:txXfrm>
    </dsp:sp>
    <dsp:sp modelId="{28064CFF-5C3F-4324-94FD-9B350A6FEFB6}">
      <dsp:nvSpPr>
        <dsp:cNvPr id="0" name=""/>
        <dsp:cNvSpPr/>
      </dsp:nvSpPr>
      <dsp:spPr>
        <a:xfrm>
          <a:off x="8816687" y="4503313"/>
          <a:ext cx="1398995" cy="699497"/>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New Puzzle Next Player</a:t>
          </a:r>
        </a:p>
      </dsp:txBody>
      <dsp:txXfrm>
        <a:off x="8816687" y="4503313"/>
        <a:ext cx="1398995" cy="699497"/>
      </dsp:txXfrm>
    </dsp:sp>
    <dsp:sp modelId="{8B91EB9A-5FB7-4F2F-8BDD-31CBA391F6A9}">
      <dsp:nvSpPr>
        <dsp:cNvPr id="0" name=""/>
        <dsp:cNvSpPr/>
      </dsp:nvSpPr>
      <dsp:spPr>
        <a:xfrm>
          <a:off x="8816687" y="5496599"/>
          <a:ext cx="1398995" cy="699497"/>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Display totals and End</a:t>
          </a:r>
        </a:p>
      </dsp:txBody>
      <dsp:txXfrm>
        <a:off x="8816687" y="5496599"/>
        <a:ext cx="1398995" cy="699497"/>
      </dsp:txXfrm>
    </dsp:sp>
    <dsp:sp modelId="{05575195-0900-49B2-9348-7E14CCCDCE70}">
      <dsp:nvSpPr>
        <dsp:cNvPr id="0" name=""/>
        <dsp:cNvSpPr/>
      </dsp:nvSpPr>
      <dsp:spPr>
        <a:xfrm>
          <a:off x="10159722" y="2516739"/>
          <a:ext cx="1398995" cy="699497"/>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Next Player</a:t>
          </a:r>
        </a:p>
      </dsp:txBody>
      <dsp:txXfrm>
        <a:off x="10159722" y="2516739"/>
        <a:ext cx="1398995" cy="69949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619936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1754576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619936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3941018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92592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1270976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2571784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4066097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1527287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11/9/2019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912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805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11/9/2019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0389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4260" y="462455"/>
            <a:ext cx="10515600" cy="822263"/>
          </a:xfrm>
        </p:spPr>
        <p:txBody>
          <a:bodyPr>
            <a:normAutofit/>
          </a:bodyPr>
          <a:lstStyle>
            <a:lvl1pPr>
              <a:defRPr sz="3600">
                <a:solidFill>
                  <a:srgbClr val="D24726"/>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838200" y="1625936"/>
            <a:ext cx="10515600" cy="4351338"/>
          </a:xfrm>
        </p:spPr>
        <p:txBody>
          <a:bodyPr/>
          <a:lstStyle>
            <a:lvl1pPr>
              <a:defRPr sz="1400" baseline="0">
                <a:solidFill>
                  <a:srgbClr val="595959"/>
                </a:solidFill>
                <a:latin typeface="Segoe UI Semilight" panose="020B0402040204020203" pitchFamily="34" charset="0"/>
                <a:cs typeface="Segoe UI Semilight" panose="020B0402040204020203" pitchFamily="34" charset="0"/>
              </a:defRPr>
            </a:lvl1pPr>
            <a:lvl2pPr>
              <a:defRPr sz="1200" baseline="0">
                <a:solidFill>
                  <a:srgbClr val="595959"/>
                </a:solidFill>
                <a:latin typeface="Segoe UI Semilight" panose="020B0402040204020203" pitchFamily="34" charset="0"/>
                <a:cs typeface="Segoe UI Semilight" panose="020B0402040204020203" pitchFamily="34" charset="0"/>
              </a:defRPr>
            </a:lvl2pPr>
            <a:lvl3pPr>
              <a:defRPr sz="1200" baseline="0">
                <a:solidFill>
                  <a:srgbClr val="595959"/>
                </a:solidFill>
                <a:latin typeface="Segoe UI Semilight" panose="020B0402040204020203" pitchFamily="34" charset="0"/>
                <a:cs typeface="Segoe UI Semilight" panose="020B0402040204020203" pitchFamily="34" charset="0"/>
              </a:defRPr>
            </a:lvl3pPr>
            <a:lvl4pPr>
              <a:defRPr sz="1200" baseline="0">
                <a:solidFill>
                  <a:srgbClr val="595959"/>
                </a:solidFill>
                <a:latin typeface="Segoe UI Semilight" panose="020B0402040204020203" pitchFamily="34" charset="0"/>
                <a:cs typeface="Segoe UI Semilight" panose="020B0402040204020203" pitchFamily="34" charset="0"/>
              </a:defRPr>
            </a:lvl4pPr>
            <a:lvl5pPr>
              <a:defRPr sz="1200" baseline="0">
                <a:solidFill>
                  <a:srgbClr val="595959"/>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52CD92-9D15-43B4-8516-073FCDAC90D4}" type="datetimeFigureOut">
              <a:rPr lang="en-US" smtClean="0"/>
              <a:t>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cxnSp>
        <p:nvCxnSpPr>
          <p:cNvPr id="7" name="Straight Connector 6"/>
          <p:cNvCxnSpPr/>
          <p:nvPr userDrawn="1"/>
        </p:nvCxnSpPr>
        <p:spPr>
          <a:xfrm>
            <a:off x="952500" y="1284718"/>
            <a:ext cx="1036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52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93710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11/9/2019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61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667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82073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974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3849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11/9/2019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27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254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11/9/2019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39574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52CD92-9D15-43B4-8516-073FCDAC90D4}" type="datetimeFigureOut">
              <a:rPr lang="en-US" smtClean="0"/>
              <a:t>11/9/2019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E1560-7126-406C-A531-3A398E8D0EEA}" type="slidenum">
              <a:rPr lang="en-US" smtClean="0"/>
              <a:t>‹#›</a:t>
            </a:fld>
            <a:endParaRPr lang="en-US"/>
          </a:p>
        </p:txBody>
      </p:sp>
    </p:spTree>
    <p:extLst>
      <p:ext uri="{BB962C8B-B14F-4D97-AF65-F5344CB8AC3E}">
        <p14:creationId xmlns:p14="http://schemas.microsoft.com/office/powerpoint/2010/main" val="3184122265"/>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wheeloffortuneanswer.com/" TargetMode="External"/><Relationship Id="rId3" Type="http://schemas.openxmlformats.org/officeDocument/2006/relationships/hyperlink" Target="https://blog.margaritaville.com/2018/10/wheel-of-fortune-home-sweet-home/" TargetMode="External"/><Relationship Id="rId7" Type="http://schemas.openxmlformats.org/officeDocument/2006/relationships/hyperlink" Target="https://www.soundboard.com/sb/WheeloffortuneFX"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stackoverflow.com/questions/10443461/c-sharp-array-findallindexof-which-findall-indexof" TargetMode="External"/><Relationship Id="rId5" Type="http://schemas.openxmlformats.org/officeDocument/2006/relationships/hyperlink" Target="https://en.wikipedia.org/wiki/Wheel_of_Fortune_(American_game_show)" TargetMode="External"/><Relationship Id="rId4" Type="http://schemas.openxmlformats.org/officeDocument/2006/relationships/hyperlink" Target="http://www.network-science.de/ascii/" TargetMode="External"/><Relationship Id="rId9" Type="http://schemas.openxmlformats.org/officeDocument/2006/relationships/hyperlink" Target="https://www.draw.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5DD9E25-AB50-4F01-9CA6-96497CDE7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rcRect/>
          <a:stretch/>
        </p:blipFill>
        <p:spPr>
          <a:xfrm>
            <a:off x="446533" y="730469"/>
            <a:ext cx="7369806" cy="5660096"/>
          </a:xfrm>
          <a:prstGeom prst="rect">
            <a:avLst/>
          </a:prstGeom>
        </p:spPr>
      </p:pic>
      <p:sp>
        <p:nvSpPr>
          <p:cNvPr id="13" name="Rectangle 12">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353019" y="952726"/>
            <a:ext cx="3081576" cy="2301918"/>
          </a:xfrm>
        </p:spPr>
        <p:txBody>
          <a:bodyPr>
            <a:noAutofit/>
          </a:bodyPr>
          <a:lstStyle/>
          <a:p>
            <a:pPr algn="ctr"/>
            <a:r>
              <a:rPr lang="en-US" sz="4800" dirty="0">
                <a:solidFill>
                  <a:srgbClr val="FFFFFF"/>
                </a:solidFill>
              </a:rPr>
              <a:t>WHEEL OF</a:t>
            </a:r>
            <a:br>
              <a:rPr lang="en-US" sz="4800" dirty="0">
                <a:solidFill>
                  <a:srgbClr val="FFFFFF"/>
                </a:solidFill>
              </a:rPr>
            </a:br>
            <a:r>
              <a:rPr lang="en-US" sz="4800" dirty="0">
                <a:solidFill>
                  <a:srgbClr val="FFFFFF"/>
                </a:solidFill>
              </a:rPr>
              <a:t>FORTUNE</a:t>
            </a:r>
          </a:p>
        </p:txBody>
      </p:sp>
      <p:sp>
        <p:nvSpPr>
          <p:cNvPr id="3" name="Content Placeholder 2"/>
          <p:cNvSpPr>
            <a:spLocks noGrp="1"/>
          </p:cNvSpPr>
          <p:nvPr>
            <p:ph type="subTitle" idx="1"/>
          </p:nvPr>
        </p:nvSpPr>
        <p:spPr>
          <a:xfrm>
            <a:off x="8381132" y="4688114"/>
            <a:ext cx="3081576" cy="1434363"/>
          </a:xfrm>
        </p:spPr>
        <p:txBody>
          <a:bodyPr>
            <a:normAutofit lnSpcReduction="10000"/>
          </a:bodyPr>
          <a:lstStyle/>
          <a:p>
            <a:pPr algn="ctr"/>
            <a:r>
              <a:rPr lang="en-US" dirty="0">
                <a:solidFill>
                  <a:schemeClr val="bg2"/>
                </a:solidFill>
              </a:rPr>
              <a:t>Presented by</a:t>
            </a:r>
          </a:p>
          <a:p>
            <a:pPr algn="ctr"/>
            <a:r>
              <a:rPr lang="en-US" dirty="0"/>
              <a:t>Radiah Jones</a:t>
            </a:r>
          </a:p>
          <a:p>
            <a:pPr algn="ctr"/>
            <a:endParaRPr lang="en-US" dirty="0">
              <a:solidFill>
                <a:schemeClr val="bg2"/>
              </a:solidFill>
            </a:endParaRPr>
          </a:p>
          <a:p>
            <a:pPr algn="ctr"/>
            <a:r>
              <a:rPr lang="en-US" dirty="0">
                <a:solidFill>
                  <a:schemeClr val="bg2"/>
                </a:solidFill>
              </a:rPr>
              <a:t>11/07/2019</a:t>
            </a:r>
            <a:endParaRPr dirty="0">
              <a:solidFill>
                <a:schemeClr val="bg2"/>
              </a:solidFill>
            </a:endParaRPr>
          </a:p>
        </p:txBody>
      </p:sp>
      <p:sp>
        <p:nvSpPr>
          <p:cNvPr id="15" name="Rectangle 14">
            <a:extLst>
              <a:ext uri="{FF2B5EF4-FFF2-40B4-BE49-F238E27FC236}">
                <a16:creationId xmlns:a16="http://schemas.microsoft.com/office/drawing/2014/main" id="{E12301D8-0106-4E04-A846-C29A66593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23327522"/>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themeMusic.wav"/>
          </p:stSnd>
        </p:sndAc>
      </p:transition>
    </mc:Choice>
    <mc:Fallback xmlns="">
      <p:transition spd="slow">
        <p:sndAc>
          <p:stSnd>
            <p:snd r:embed="rId5" name="themeMusic.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8)">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184C5845-0FFB-4734-A9BE-3E8CEA8008D3}"/>
              </a:ext>
            </a:extLst>
          </p:cNvPr>
          <p:cNvSpPr/>
          <p:nvPr/>
        </p:nvSpPr>
        <p:spPr>
          <a:xfrm>
            <a:off x="890954" y="1524568"/>
            <a:ext cx="1790253" cy="31209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1">
            <a:extLst>
              <a:ext uri="{FF2B5EF4-FFF2-40B4-BE49-F238E27FC236}">
                <a16:creationId xmlns:a16="http://schemas.microsoft.com/office/drawing/2014/main" id="{326B76E6-8E55-4532-B4C9-362459A30A05}"/>
              </a:ext>
            </a:extLst>
          </p:cNvPr>
          <p:cNvSpPr>
            <a:spLocks noGrp="1"/>
          </p:cNvSpPr>
          <p:nvPr>
            <p:ph type="title"/>
          </p:nvPr>
        </p:nvSpPr>
        <p:spPr/>
        <p:txBody>
          <a:bodyPr/>
          <a:lstStyle/>
          <a:p>
            <a:r>
              <a:rPr lang="en-US" dirty="0">
                <a:latin typeface="Segoe UI Light" panose="020B0702040204020203" pitchFamily="34" charset="0"/>
                <a:ea typeface="Segoe UI Light" panose="020B0702040204020203" pitchFamily="34" charset="0"/>
                <a:cs typeface="Segoe UI" panose="020B0502040204020203" pitchFamily="34" charset="0"/>
              </a:rPr>
              <a:t>About Wheel of Fortune</a:t>
            </a:r>
          </a:p>
        </p:txBody>
      </p:sp>
      <p:sp>
        <p:nvSpPr>
          <p:cNvPr id="20" name="Text 2"/>
          <p:cNvSpPr/>
          <p:nvPr/>
        </p:nvSpPr>
        <p:spPr>
          <a:xfrm>
            <a:off x="838200" y="1461299"/>
            <a:ext cx="10462846" cy="375359"/>
          </a:xfrm>
          <a:prstGeom prst="rect">
            <a:avLst/>
          </a:prstGeom>
        </p:spPr>
        <p:txBody>
          <a:bodyPr wrap="square">
            <a:spAutoFit/>
          </a:bodyPr>
          <a:lstStyle/>
          <a:p>
            <a:pPr>
              <a:lnSpc>
                <a:spcPct val="150000"/>
              </a:lnSpc>
            </a:pPr>
            <a:r>
              <a:rPr lang="en-US" sz="1400" dirty="0">
                <a:solidFill>
                  <a:srgbClr val="D24726"/>
                </a:solidFill>
                <a:latin typeface="Segoe UI Semibold" panose="020B0702040204020203" pitchFamily="34" charset="0"/>
                <a:ea typeface="Segoe UI Semibold" panose="020B0702040204020203" pitchFamily="34" charset="0"/>
                <a:cs typeface="Segoe UI" panose="020B0502040204020203" pitchFamily="34" charset="0"/>
              </a:rPr>
              <a:t>It’s America’s Game!</a:t>
            </a:r>
          </a:p>
        </p:txBody>
      </p:sp>
      <p:sp>
        <p:nvSpPr>
          <p:cNvPr id="21" name="Content Placeholder 2"/>
          <p:cNvSpPr txBox="1">
            <a:spLocks/>
          </p:cNvSpPr>
          <p:nvPr/>
        </p:nvSpPr>
        <p:spPr>
          <a:xfrm>
            <a:off x="850250" y="1876798"/>
            <a:ext cx="10465450" cy="4000000"/>
          </a:xfrm>
          <a:prstGeom prst="rect">
            <a:avLst/>
          </a:prstGeom>
          <a:ln w="57150">
            <a:noFill/>
          </a:ln>
        </p:spPr>
        <p:txBody>
          <a:bodyPr vert="horz" lIns="91440" tIns="45720" rIns="91440" bIns="45720" numCol="1" rtlCol="0" anchor="t">
            <a:normAutofit fontScale="92500" lnSpcReduction="10000"/>
          </a:bodyPr>
          <a:lstStyle/>
          <a:p>
            <a:pPr>
              <a:lnSpc>
                <a:spcPct val="150000"/>
              </a:lnSpc>
            </a:pPr>
            <a:r>
              <a:rPr lang="en-US" sz="14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Wheel of Fortune is a television game show that debuted in 1975 and now has over sixty international adaptations. Three contestants attempt to solve word puzzles to win cash and prizes determined by spinning a giant wheel.</a:t>
            </a:r>
          </a:p>
          <a:p>
            <a:pPr>
              <a:lnSpc>
                <a:spcPct val="150000"/>
              </a:lnSpc>
            </a:pPr>
            <a:endParaRPr lang="en-US" sz="14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endParaRPr>
          </a:p>
          <a:p>
            <a:pPr>
              <a:lnSpc>
                <a:spcPct val="150000"/>
              </a:lnSpc>
            </a:pPr>
            <a:r>
              <a:rPr lang="en-US" sz="1400" b="1"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Rules of the Game:</a:t>
            </a:r>
          </a:p>
          <a:p>
            <a:pPr>
              <a:lnSpc>
                <a:spcPct val="150000"/>
              </a:lnSpc>
            </a:pPr>
            <a:r>
              <a:rPr lang="en-US" sz="14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Several successive rounds constitute one entire game. During a player’s turn, they have 3 choices:</a:t>
            </a:r>
          </a:p>
          <a:p>
            <a:pPr>
              <a:lnSpc>
                <a:spcPct val="150000"/>
              </a:lnSpc>
            </a:pPr>
            <a:r>
              <a:rPr lang="en-US" sz="14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1. </a:t>
            </a:r>
            <a:r>
              <a:rPr lang="en-US" sz="1400" b="1"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Spin the wheel </a:t>
            </a:r>
            <a:r>
              <a:rPr lang="en-US" sz="14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 to get a dollar amount and guess a consonant. For each consonant guessed correctly, they accumulate the multiple of that dollar amount. If the consonant they guess is not in the puzzle (or has already been selected), play passes to the next person. If the wheel element chosen is Lose-a-Turn, the player’s turn ends. If the wheel element chosen is Bankrupt, the accumulated total is reset to 0 and the player’s turn ends.</a:t>
            </a:r>
          </a:p>
          <a:p>
            <a:pPr>
              <a:lnSpc>
                <a:spcPct val="150000"/>
              </a:lnSpc>
            </a:pPr>
            <a:r>
              <a:rPr lang="en-US" sz="14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2. </a:t>
            </a:r>
            <a:r>
              <a:rPr lang="en-US" sz="1400" b="1"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Buy a vowel</a:t>
            </a:r>
            <a:r>
              <a:rPr lang="en-US" sz="14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 – the player does not spin. The play must pay $250 to guess a vowel and have all occurrences of that vowel shown in the puzzle. If the vowel they guess is not in the puzzle, play passes to the next person.</a:t>
            </a:r>
          </a:p>
          <a:p>
            <a:pPr>
              <a:lnSpc>
                <a:spcPct val="150000"/>
              </a:lnSpc>
            </a:pPr>
            <a:r>
              <a:rPr lang="en-US" sz="14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3. </a:t>
            </a:r>
            <a:r>
              <a:rPr lang="en-US" sz="1400" b="1"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Solve the puzzle </a:t>
            </a:r>
            <a:r>
              <a:rPr lang="en-US" sz="14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 During a player’s turn, if they think they can solve the puzzle, they input their guess. If it is correct, they win the money they have accumulated during the round. Only the player who solves the puzzles gets to keep the money accumulated in a round. If the guess is incorrect, play passes to the next person.</a:t>
            </a:r>
          </a:p>
          <a:p>
            <a:pPr>
              <a:lnSpc>
                <a:spcPct val="150000"/>
              </a:lnSpc>
            </a:pPr>
            <a:endParaRPr lang="en-US" sz="14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748667521"/>
      </p:ext>
    </p:extLst>
  </p:cSld>
  <p:clrMapOvr>
    <a:masterClrMapping/>
  </p:clrMapOvr>
  <mc:AlternateContent xmlns:mc="http://schemas.openxmlformats.org/markup-compatibility/2006" xmlns:p14="http://schemas.microsoft.com/office/powerpoint/2010/main">
    <mc:Choice Requires="p14">
      <p:transition spd="slow" p14:dur="2000">
        <p:sndAc>
          <p:endSnd/>
        </p:sndAc>
      </p:transition>
    </mc:Choice>
    <mc:Fallback xmlns="">
      <p:transition spd="slow">
        <p:sndAc>
          <p:end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05AAFCD-963B-49BF-88FE-5B0E72534DA7}"/>
              </a:ext>
            </a:extLst>
          </p:cNvPr>
          <p:cNvGraphicFramePr/>
          <p:nvPr>
            <p:extLst>
              <p:ext uri="{D42A27DB-BD31-4B8C-83A1-F6EECF244321}">
                <p14:modId xmlns:p14="http://schemas.microsoft.com/office/powerpoint/2010/main" val="649825932"/>
              </p:ext>
            </p:extLst>
          </p:nvPr>
        </p:nvGraphicFramePr>
        <p:xfrm>
          <a:off x="315132" y="0"/>
          <a:ext cx="11561735" cy="6726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30DBF2C2-CF65-436A-8AC0-A0C216974E4F}"/>
              </a:ext>
            </a:extLst>
          </p:cNvPr>
          <p:cNvSpPr txBox="1"/>
          <p:nvPr/>
        </p:nvSpPr>
        <p:spPr>
          <a:xfrm>
            <a:off x="827314" y="682171"/>
            <a:ext cx="2340705" cy="646331"/>
          </a:xfrm>
          <a:prstGeom prst="rect">
            <a:avLst/>
          </a:prstGeom>
          <a:noFill/>
        </p:spPr>
        <p:txBody>
          <a:bodyPr wrap="none" rtlCol="0">
            <a:spAutoFit/>
          </a:bodyPr>
          <a:lstStyle/>
          <a:p>
            <a:r>
              <a:rPr lang="en-US" sz="3600" dirty="0">
                <a:solidFill>
                  <a:srgbClr val="D24726"/>
                </a:solidFill>
                <a:latin typeface="Segoe UI Light" panose="020B0702040204020203" pitchFamily="34" charset="0"/>
                <a:ea typeface="Segoe UI Light" panose="020B0702040204020203" pitchFamily="34" charset="0"/>
                <a:cs typeface="Segoe UI" panose="020B0502040204020203" pitchFamily="34" charset="0"/>
              </a:rPr>
              <a:t>Game Flow</a:t>
            </a:r>
            <a:endParaRPr lang="en-US" dirty="0"/>
          </a:p>
        </p:txBody>
      </p:sp>
    </p:spTree>
    <p:extLst>
      <p:ext uri="{BB962C8B-B14F-4D97-AF65-F5344CB8AC3E}">
        <p14:creationId xmlns:p14="http://schemas.microsoft.com/office/powerpoint/2010/main" val="2392250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UML</a:t>
            </a:r>
          </a:p>
        </p:txBody>
      </p:sp>
      <p:pic>
        <p:nvPicPr>
          <p:cNvPr id="7" name="Picture 6">
            <a:extLst>
              <a:ext uri="{FF2B5EF4-FFF2-40B4-BE49-F238E27FC236}">
                <a16:creationId xmlns:a16="http://schemas.microsoft.com/office/drawing/2014/main" id="{75FA0629-4BCA-4681-A44C-295DCE22CA73}"/>
              </a:ext>
            </a:extLst>
          </p:cNvPr>
          <p:cNvPicPr>
            <a:picLocks noChangeAspect="1"/>
          </p:cNvPicPr>
          <p:nvPr/>
        </p:nvPicPr>
        <p:blipFill>
          <a:blip r:embed="rId3"/>
          <a:stretch>
            <a:fillRect/>
          </a:stretch>
        </p:blipFill>
        <p:spPr>
          <a:xfrm>
            <a:off x="4945954" y="367530"/>
            <a:ext cx="6864673" cy="6122940"/>
          </a:xfrm>
          <a:prstGeom prst="rect">
            <a:avLst/>
          </a:prstGeom>
        </p:spPr>
      </p:pic>
    </p:spTree>
    <p:extLst>
      <p:ext uri="{BB962C8B-B14F-4D97-AF65-F5344CB8AC3E}">
        <p14:creationId xmlns:p14="http://schemas.microsoft.com/office/powerpoint/2010/main" val="3375820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a:solidFill>
                  <a:srgbClr val="FFFFFF"/>
                </a:solidFill>
              </a:rPr>
              <a:t>Game logic</a:t>
            </a:r>
            <a:endParaRPr lang="en-US" sz="3200" dirty="0">
              <a:solidFill>
                <a:srgbClr val="FFFFFF"/>
              </a:solidFill>
            </a:endParaRPr>
          </a:p>
        </p:txBody>
      </p:sp>
      <p:pic>
        <p:nvPicPr>
          <p:cNvPr id="5" name="Picture 4">
            <a:extLst>
              <a:ext uri="{FF2B5EF4-FFF2-40B4-BE49-F238E27FC236}">
                <a16:creationId xmlns:a16="http://schemas.microsoft.com/office/drawing/2014/main" id="{432DEC3B-6AC3-433D-9886-C6F41643D7DD}"/>
              </a:ext>
            </a:extLst>
          </p:cNvPr>
          <p:cNvPicPr>
            <a:picLocks noChangeAspect="1"/>
          </p:cNvPicPr>
          <p:nvPr/>
        </p:nvPicPr>
        <p:blipFill>
          <a:blip r:embed="rId3"/>
          <a:stretch>
            <a:fillRect/>
          </a:stretch>
        </p:blipFill>
        <p:spPr>
          <a:xfrm>
            <a:off x="4665324" y="409408"/>
            <a:ext cx="7529242" cy="6139672"/>
          </a:xfrm>
          <a:prstGeom prst="rect">
            <a:avLst/>
          </a:prstGeom>
        </p:spPr>
      </p:pic>
    </p:spTree>
    <p:extLst>
      <p:ext uri="{BB962C8B-B14F-4D97-AF65-F5344CB8AC3E}">
        <p14:creationId xmlns:p14="http://schemas.microsoft.com/office/powerpoint/2010/main" val="3364793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395867" cy="1580009"/>
          </a:xfrm>
        </p:spPr>
        <p:txBody>
          <a:bodyPr anchor="ctr">
            <a:normAutofit/>
          </a:bodyPr>
          <a:lstStyle/>
          <a:p>
            <a:r>
              <a:rPr lang="en-US" sz="3000" dirty="0">
                <a:solidFill>
                  <a:srgbClr val="FFFFFF"/>
                </a:solidFill>
              </a:rPr>
              <a:t>demonstration</a:t>
            </a:r>
          </a:p>
        </p:txBody>
      </p:sp>
      <p:pic>
        <p:nvPicPr>
          <p:cNvPr id="4" name="Content Placeholder 3">
            <a:extLst>
              <a:ext uri="{FF2B5EF4-FFF2-40B4-BE49-F238E27FC236}">
                <a16:creationId xmlns:a16="http://schemas.microsoft.com/office/drawing/2014/main" id="{D01E62A0-E82E-4879-880A-9764369BD794}"/>
              </a:ext>
            </a:extLst>
          </p:cNvPr>
          <p:cNvPicPr>
            <a:picLocks noGrp="1" noChangeAspect="1"/>
          </p:cNvPicPr>
          <p:nvPr>
            <p:ph idx="1"/>
          </p:nvPr>
        </p:nvPicPr>
        <p:blipFill>
          <a:blip r:embed="rId3"/>
          <a:stretch>
            <a:fillRect/>
          </a:stretch>
        </p:blipFill>
        <p:spPr>
          <a:xfrm>
            <a:off x="1065678" y="2827303"/>
            <a:ext cx="3289346" cy="2649475"/>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6F6D3AD3-325A-4B5F-B9B0-2AB6757D1D1B}"/>
              </a:ext>
            </a:extLst>
          </p:cNvPr>
          <p:cNvPicPr>
            <a:picLocks noChangeAspect="1"/>
          </p:cNvPicPr>
          <p:nvPr/>
        </p:nvPicPr>
        <p:blipFill>
          <a:blip r:embed="rId4"/>
          <a:stretch>
            <a:fillRect/>
          </a:stretch>
        </p:blipFill>
        <p:spPr>
          <a:xfrm>
            <a:off x="4823599" y="485678"/>
            <a:ext cx="7187169" cy="5758527"/>
          </a:xfrm>
          <a:prstGeom prst="rect">
            <a:avLst/>
          </a:prstGeom>
        </p:spPr>
      </p:pic>
    </p:spTree>
    <p:extLst>
      <p:ext uri="{BB962C8B-B14F-4D97-AF65-F5344CB8AC3E}">
        <p14:creationId xmlns:p14="http://schemas.microsoft.com/office/powerpoint/2010/main" val="3177525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Possible  Upgrades</a:t>
            </a:r>
          </a:p>
        </p:txBody>
      </p:sp>
      <p:sp>
        <p:nvSpPr>
          <p:cNvPr id="3" name="Content Placeholder 2"/>
          <p:cNvSpPr>
            <a:spLocks noGrp="1"/>
          </p:cNvSpPr>
          <p:nvPr>
            <p:ph idx="1"/>
          </p:nvPr>
        </p:nvSpPr>
        <p:spPr>
          <a:xfrm>
            <a:off x="5155905" y="485678"/>
            <a:ext cx="6545514" cy="5888772"/>
          </a:xfrm>
        </p:spPr>
        <p:txBody>
          <a:bodyPr anchor="ctr">
            <a:normAutofit fontScale="92500" lnSpcReduction="10000"/>
          </a:bodyPr>
          <a:lstStyle/>
          <a:p>
            <a:r>
              <a:rPr lang="en-US" sz="3200" dirty="0"/>
              <a:t>Instructions</a:t>
            </a:r>
          </a:p>
          <a:p>
            <a:r>
              <a:rPr lang="en-US" sz="3200" dirty="0"/>
              <a:t>Multi-player input</a:t>
            </a:r>
          </a:p>
          <a:p>
            <a:r>
              <a:rPr lang="en-US" sz="3200" dirty="0"/>
              <a:t>Computer Player</a:t>
            </a:r>
          </a:p>
          <a:p>
            <a:r>
              <a:rPr lang="en-US" sz="3200" dirty="0"/>
              <a:t>Time players for each turn</a:t>
            </a:r>
          </a:p>
          <a:p>
            <a:r>
              <a:rPr lang="en-US" sz="3200" dirty="0"/>
              <a:t>Bonus Round for player with highest Total Score</a:t>
            </a:r>
          </a:p>
          <a:p>
            <a:r>
              <a:rPr lang="en-US" sz="3200" dirty="0"/>
              <a:t>Create a Test file</a:t>
            </a:r>
          </a:p>
          <a:p>
            <a:r>
              <a:rPr lang="en-US" sz="3200" dirty="0"/>
              <a:t>Make extension method generic</a:t>
            </a:r>
          </a:p>
          <a:p>
            <a:r>
              <a:rPr lang="en-US" sz="3200" dirty="0"/>
              <a:t>Handle puzzles with special characters</a:t>
            </a:r>
          </a:p>
          <a:p>
            <a:r>
              <a:rPr lang="en-US" sz="3200" dirty="0"/>
              <a:t>Connect to API with unlimited puzzles</a:t>
            </a:r>
            <a:endParaRPr sz="3200" dirty="0"/>
          </a:p>
        </p:txBody>
      </p:sp>
    </p:spTree>
    <p:extLst>
      <p:ext uri="{BB962C8B-B14F-4D97-AF65-F5344CB8AC3E}">
        <p14:creationId xmlns:p14="http://schemas.microsoft.com/office/powerpoint/2010/main" val="3181763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a:solidFill>
                  <a:srgbClr val="FFFFFF"/>
                </a:solidFill>
              </a:rPr>
              <a:t>Resources</a:t>
            </a:r>
            <a:endParaRPr lang="en-US" sz="3200" dirty="0">
              <a:solidFill>
                <a:srgbClr val="FFFFFF"/>
              </a:solidFill>
            </a:endParaRPr>
          </a:p>
        </p:txBody>
      </p:sp>
      <p:sp>
        <p:nvSpPr>
          <p:cNvPr id="3" name="Content Placeholder 2"/>
          <p:cNvSpPr>
            <a:spLocks noGrp="1"/>
          </p:cNvSpPr>
          <p:nvPr>
            <p:ph type="body" idx="1"/>
          </p:nvPr>
        </p:nvSpPr>
        <p:spPr>
          <a:xfrm>
            <a:off x="5155905" y="1113764"/>
            <a:ext cx="6545514" cy="4624327"/>
          </a:xfrm>
        </p:spPr>
        <p:txBody>
          <a:bodyPr anchor="ctr">
            <a:normAutofit lnSpcReduction="10000"/>
          </a:bodyPr>
          <a:lstStyle/>
          <a:p>
            <a:r>
              <a:rPr lang="en-US" dirty="0"/>
              <a:t>Wheel image: </a:t>
            </a:r>
            <a:r>
              <a:rPr lang="en-US" dirty="0">
                <a:hlinkClick r:id="rId3"/>
              </a:rPr>
              <a:t>https://blog.margaritaville.com/2018/10/wheel-of-fortune-home-sweet-home/</a:t>
            </a:r>
            <a:endParaRPr lang="en-US" dirty="0"/>
          </a:p>
          <a:p>
            <a:r>
              <a:rPr lang="en-US" dirty="0"/>
              <a:t>ASCII art: </a:t>
            </a:r>
            <a:r>
              <a:rPr lang="en-US" dirty="0">
                <a:hlinkClick r:id="rId4"/>
              </a:rPr>
              <a:t>http://www.network-science.de/ascii/</a:t>
            </a:r>
            <a:r>
              <a:rPr lang="en-US" dirty="0"/>
              <a:t> (Thanks to Melissa Stock)</a:t>
            </a:r>
          </a:p>
          <a:p>
            <a:r>
              <a:rPr lang="en-US" dirty="0"/>
              <a:t>About Wheel of Fortune: </a:t>
            </a:r>
            <a:r>
              <a:rPr lang="en-US" dirty="0">
                <a:hlinkClick r:id="rId5"/>
              </a:rPr>
              <a:t>https://en.wikipedia.org/wiki/Wheel_of_Fortune_(American_game_show)</a:t>
            </a:r>
            <a:endParaRPr lang="en-US" dirty="0"/>
          </a:p>
          <a:p>
            <a:r>
              <a:rPr lang="en-US" dirty="0"/>
              <a:t>Extension Method: </a:t>
            </a:r>
            <a:r>
              <a:rPr lang="en-US" dirty="0">
                <a:hlinkClick r:id="rId6"/>
              </a:rPr>
              <a:t>https://stackoverflow.com/questions/10443461/c-sharp-array-findallindexof-which-findall-indexof</a:t>
            </a:r>
            <a:endParaRPr lang="en-US" dirty="0"/>
          </a:p>
          <a:p>
            <a:r>
              <a:rPr lang="en-US" dirty="0"/>
              <a:t>Sounds: </a:t>
            </a:r>
            <a:r>
              <a:rPr lang="en-US" dirty="0">
                <a:hlinkClick r:id="rId7"/>
              </a:rPr>
              <a:t>https://www.soundboard.com/sb/WheeloffortuneFX</a:t>
            </a:r>
            <a:endParaRPr lang="en-US" dirty="0"/>
          </a:p>
          <a:p>
            <a:r>
              <a:rPr lang="en-US" dirty="0"/>
              <a:t>Puzzles: </a:t>
            </a:r>
            <a:r>
              <a:rPr lang="en-US" dirty="0">
                <a:hlinkClick r:id="rId8"/>
              </a:rPr>
              <a:t>https://wheeloffortuneanswer.com/</a:t>
            </a:r>
            <a:endParaRPr lang="en-US" dirty="0"/>
          </a:p>
          <a:p>
            <a:r>
              <a:rPr lang="en-US" dirty="0"/>
              <a:t>UML Diagram Website &amp; PowerPoint Template:  </a:t>
            </a:r>
            <a:r>
              <a:rPr lang="en-US" dirty="0">
                <a:solidFill>
                  <a:schemeClr val="tx1"/>
                </a:solidFill>
                <a:hlinkClick r:id="rId9"/>
              </a:rPr>
              <a:t>https://www.draw.io/</a:t>
            </a:r>
            <a:r>
              <a:rPr lang="en-US" dirty="0">
                <a:solidFill>
                  <a:schemeClr val="tx1"/>
                </a:solidFill>
              </a:rPr>
              <a:t> (Thanks to Evan Slaton)</a:t>
            </a:r>
          </a:p>
          <a:p>
            <a:endParaRPr dirty="0"/>
          </a:p>
        </p:txBody>
      </p:sp>
    </p:spTree>
    <p:extLst>
      <p:ext uri="{BB962C8B-B14F-4D97-AF65-F5344CB8AC3E}">
        <p14:creationId xmlns:p14="http://schemas.microsoft.com/office/powerpoint/2010/main" val="306367583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QuickStarter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Web604D</Template>
  <TotalTime>1418</TotalTime>
  <Words>521</Words>
  <Application>Microsoft Office PowerPoint</Application>
  <PresentationFormat>Widescreen</PresentationFormat>
  <Paragraphs>65</Paragraphs>
  <Slides>8</Slides>
  <Notes>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vt:i4>
      </vt:variant>
    </vt:vector>
  </HeadingPairs>
  <TitlesOfParts>
    <vt:vector size="18" baseType="lpstr">
      <vt:lpstr>Arial</vt:lpstr>
      <vt:lpstr>Calibri</vt:lpstr>
      <vt:lpstr>Gill Sans MT</vt:lpstr>
      <vt:lpstr>Segoe UI</vt:lpstr>
      <vt:lpstr>Segoe UI Light</vt:lpstr>
      <vt:lpstr>Segoe UI Semibold</vt:lpstr>
      <vt:lpstr>Segoe UI Semilight</vt:lpstr>
      <vt:lpstr>Wingdings 2</vt:lpstr>
      <vt:lpstr>Dividend</vt:lpstr>
      <vt:lpstr>QuickStarter Theme</vt:lpstr>
      <vt:lpstr>WHEEL OF FORTUNE</vt:lpstr>
      <vt:lpstr>About Wheel of Fortune</vt:lpstr>
      <vt:lpstr>PowerPoint Presentation</vt:lpstr>
      <vt:lpstr>UML</vt:lpstr>
      <vt:lpstr>Game logic</vt:lpstr>
      <vt:lpstr>demonstration</vt:lpstr>
      <vt:lpstr>Possible  Upgrades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WHEEL OF FORTUNE</dc:title>
  <dc:creator>Radiah Jones</dc:creator>
  <cp:lastModifiedBy>Radiah Jones</cp:lastModifiedBy>
  <cp:revision>48</cp:revision>
  <dcterms:created xsi:type="dcterms:W3CDTF">2019-11-06T23:22:05Z</dcterms:created>
  <dcterms:modified xsi:type="dcterms:W3CDTF">2019-11-09T23:58:19Z</dcterms:modified>
</cp:coreProperties>
</file>